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mni-Mte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mni-Mtei"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mni-Mtei">
                <a:solidFill>
                  <a:schemeClr val="tx1">
                    <a:lumMod val="50000"/>
                    <a:lumOff val="50000"/>
                  </a:schemeClr>
                </a:solidFill>
              </a:rPr>
              <a:t>ꯅꯪ ꯴꯵ ꯏꯁ꯭ꯕꯔꯒꯤ ꯋꯥꯍꯩ꯫</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mni-Mtei" sz="4400"/>
              <a:t>ꯁ꯭ꯕꯔꯒꯗꯨꯇꯇꯒꯤ ꯂꯥꯀꯄꯥ ꯑꯐꯕꯥ ꯄꯥꯎ꯫</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ni-Mtei" sz="4000">
                <a:solidFill>
                  <a:srgbClr val="FF0000"/>
                </a:solidFill>
              </a:rPr>
              <a:t>ꯉꯁꯤꯒꯤ ꯀ꯭ꯕꯤꯖ꯫</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mni-Mtei" sz="3600">
                <a:solidFill>
                  <a:schemeClr val="tx1">
                    <a:lumMod val="65000"/>
                    <a:lumOff val="35000"/>
                  </a:schemeClr>
                </a:solidFill>
              </a:rPr>
              <a:t>ꯄꯥꯎ ꯑꯁꯤ ꯀꯅꯥꯅꯥ ꯃꯦꯔꯤꯗꯥ ꯄꯤꯈꯤꯕꯒꯦ?</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mni-Mtei" sz="2800">
                <a:solidFill>
                  <a:schemeClr val="tx1">
                    <a:lumMod val="65000"/>
                    <a:lumOff val="35000"/>
                  </a:schemeClr>
                </a:solidFill>
              </a:rPr>
              <a:t>꯱ </a:t>
            </a:r>
            <a:r xmlns:a="http://schemas.openxmlformats.org/drawingml/2006/main">
              <a:rPr altLang="ko-KR" dirty="0" lang="mni-Mtei" sz="2800">
                <a:solidFill>
                  <a:schemeClr val="tx1">
                    <a:lumMod val="65000"/>
                    <a:lumOff val="35000"/>
                  </a:schemeClr>
                </a:solidFill>
              </a:rPr>
              <a:t>ꯁꯩꯇꯥꯟ꯫</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mni-Mtei" sz="2800">
                <a:solidFill>
                  <a:schemeClr val="tx1">
                    <a:lumMod val="65000"/>
                    <a:lumOff val="35000"/>
                  </a:schemeClr>
                </a:solidFill>
              </a:rPr>
              <a:t>꯲ </a:t>
            </a:r>
            <a:r xmlns:a="http://schemas.openxmlformats.org/drawingml/2006/main">
              <a:rPr altLang="ko-KR" dirty="0" lang="mni-Mtei" sz="2800">
                <a:solidFill>
                  <a:schemeClr val="tx1">
                    <a:lumMod val="65000"/>
                    <a:lumOff val="35000"/>
                  </a:schemeClr>
                </a:solidFill>
              </a:rPr>
              <a:t>ꯃꯦꯔꯤꯒꯤ ꯃꯔꯨꯞ꯫</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ni-Mtei" sz="2800">
                <a:solidFill>
                  <a:schemeClr val="tx1">
                    <a:lumMod val="65000"/>
                    <a:lumOff val="35000"/>
                  </a:schemeClr>
                </a:solidFill>
              </a:rPr>
              <a:t>꯳ </a:t>
            </a:r>
            <a:r xmlns:a="http://schemas.openxmlformats.org/drawingml/2006/main">
              <a:rPr altLang="ko-KR" dirty="0" lang="mni-Mtei" sz="2800">
                <a:solidFill>
                  <a:schemeClr val="tx1">
                    <a:lumMod val="65000"/>
                    <a:lumOff val="35000"/>
                  </a:schemeClr>
                </a:solidFill>
              </a:rPr>
              <a:t>ꯑꯦꯟꯖꯦꯜ ꯑꯣꯏꯕꯥ꯫</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mni-Mtei" sz="2800">
                <a:solidFill>
                  <a:schemeClr val="tx1">
                    <a:lumMod val="65000"/>
                    <a:lumOff val="35000"/>
                  </a:schemeClr>
                </a:solidFill>
              </a:rPr>
              <a:t>꯴ </a:t>
            </a:r>
            <a:r xmlns:a="http://schemas.openxmlformats.org/drawingml/2006/main">
              <a:rPr altLang="ko-KR" dirty="0" lang="mni-Mtei" sz="2800">
                <a:solidFill>
                  <a:schemeClr val="tx1">
                    <a:lumMod val="65000"/>
                    <a:lumOff val="35000"/>
                  </a:schemeClr>
                </a:solidFill>
              </a:rPr>
              <a:t>ꯌꯤꯁꯨ꯫</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mni-Mtei" sz="2800">
                <a:solidFill>
                  <a:srgbClr val="FF0000"/>
                </a:solidFill>
              </a:rPr>
              <a:t>꯳ </a:t>
            </a:r>
            <a:r xmlns:a="http://schemas.openxmlformats.org/drawingml/2006/main">
              <a:rPr altLang="ko-KR" dirty="0" lang="mni-Mtei" sz="2800">
                <a:solidFill>
                  <a:srgbClr val="FF0000"/>
                </a:solidFill>
              </a:rPr>
              <a:t>ꯑꯦꯟꯖꯦꯜ ꯑꯣꯏꯕꯥ꯫</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ꯅꯠꯇꯦ. ꯵꯴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ꯀꯨꯌꯣꯃꯗꯥ ꯂꯩꯕꯥ ꯁꯃꯔꯤꯌꯟ ꯅꯨꯄꯤ꯫</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ꯑꯩꯅꯥ ꯄꯤꯔꯤꯕꯥ ꯏꯁꯤꯡ ꯑꯗꯨ ꯊꯀꯄꯥ ꯃꯤꯑꯣꯏ ꯑꯗꯨꯅꯥ ꯀꯩꯗꯧꯉꯩꯗꯁꯨ ꯇꯀꯈꯥꯌꯔꯔꯣꯏ꯫ ꯇꯁꯦꯡꯅꯃꯛ ꯑꯩꯅꯥ ꯃꯍꯥꯀꯄꯨ ꯄꯤꯔꯤꯕꯥ ꯏꯁꯤꯡ ꯑꯗꯨꯅꯥ ꯃꯍꯥꯛꯀꯤ ꯃꯅꯨꯡꯗꯥ ꯂꯣꯝꯕꯥ ꯅꯥꯏꯗꯕꯥ ꯄꯨꯟꯁꯤꯗꯥ ꯏꯁꯤꯡ ꯇꯨꯡꯁꯤꯅꯕꯥ ꯑꯃꯥ ꯑꯣꯏꯔꯒꯅꯤ꯫”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꯴:꯱꯴ꯗꯥ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ꯁꯃꯔꯤꯌꯥꯒꯤ ꯂꯩꯕꯥꯛꯇꯥ ꯆꯠꯂꯒꯥ ꯏꯁꯤꯡ ꯇꯨꯡꯁꯤꯅꯕꯥ ꯃꯐꯃꯗꯥ ꯅꯨꯄꯤ ꯑꯃꯒꯥ ꯎꯅꯗꯨꯅꯥ ꯍꯥꯌꯔꯝꯃꯤ꯫ “ꯑꯩꯉꯣꯟꯗꯥ ꯏꯁꯤꯡ ꯈꯔꯥ ꯄꯤꯌꯨ꯫”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ni-Mtei" altLang="ko-KR" sz="2600">
                <a:solidFill>
                  <a:schemeClr val="tx1">
                    <a:lumMod val="65000"/>
                    <a:lumOff val="35000"/>
                  </a:schemeClr>
                </a:solidFill>
              </a:rPr>
              <a:t>ꯅꯨꯄꯤ ꯑꯗꯨ ꯑꯉꯀꯄꯥ ꯑꯣꯏꯈꯤ꯫ ꯃꯔꯃꯗꯤ ꯌꯤꯍꯨꯗꯤꯁꯤꯡꯅꯥ ꯁꯃꯔꯤꯌꯅꯁꯤꯡꯒꯥ ꯋꯥꯔꯤ ꯁꯥꯅꯗꯦ꯫ “ꯑꯩ ꯀꯅꯥꯅꯣ ꯍꯥꯌꯕꯥ ꯅꯉꯅꯥ ꯈꯉꯂꯝꯂꯕꯗꯤ ꯅꯉꯅꯥ ꯑꯩꯉꯣꯟꯗꯥ ꯏꯁꯤꯡ ꯄꯤꯕꯤꯔꯝꯂꯒꯅꯤ꯫” ꯌꯤꯁꯨꯅꯥ ꯍꯥꯌꯔꯝꯃꯤ꯫</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mni-Mtei" altLang="ko-KR" sz="2600">
                <a:solidFill>
                  <a:schemeClr val="tx1">
                    <a:lumMod val="65000"/>
                    <a:lumOff val="35000"/>
                  </a:schemeClr>
                </a:solidFill>
              </a:rPr>
              <a:t>“ꯃꯔꯃꯗꯤ ꯑꯩꯅꯥ ꯄꯤꯔꯤꯕꯥ ꯏꯁꯤꯡ ꯑꯁꯤ ꯀꯩꯗꯧꯉꯩꯗꯁꯨ ꯇꯀꯈꯥꯌꯔꯕꯥ ꯄꯨꯟꯁꯤꯒꯤ ꯏꯁꯤꯡꯅꯤ꯫” ꯅꯨꯄꯤ ꯑꯗꯨꯅꯥ ꯌꯤꯁꯨꯒꯤ ꯃꯔꯃꯗꯥ ꯈꯉꯅꯤꯡꯕꯥ ꯍꯧꯔꯀꯈꯤ꯫ “ꯀꯅꯥꯅꯣ ꯅꯉꯅꯥ ꯑꯩꯕꯨ ꯏꯁꯤꯡ ꯑꯗꯨ ꯄꯤꯕꯥ ꯉꯃꯒꯗ꯭ꯔꯥ?”</a:t>
            </a:r>
            <a:r xmlns:a="http://schemas.openxmlformats.org/drawingml/2006/main">
              <a:rPr lang="mni-Mtei"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ꯄꯥꯑꯣꯈꯨꯝ ꯄꯤꯔꯝꯃꯤ, “ꯑꯩꯗꯤ ꯈ꯭ꯔ꯭ꯏꯁ꯭ꯠ ꯑꯃꯁꯨꯡ ꯏꯄꯨꯔꯣꯌꯒꯤ ꯃꯆꯥꯅꯤ꯫” ꯃꯁꯤꯗꯥ ꯃꯍꯥꯛ ꯌꯥꯝꯅꯥ ꯉꯀꯈꯤ꯫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mni-Mtei" altLang="ko-KR" sz="2600">
                <a:solidFill>
                  <a:schemeClr val="tx1">
                    <a:lumMod val="65000"/>
                    <a:lumOff val="35000"/>
                  </a:schemeClr>
                </a:solidFill>
              </a:rPr>
              <a:t>ꯃꯍꯥꯛꯅꯥ ꯃꯍꯥꯛꯀꯤ ꯏꯁꯤꯡ ꯇꯨꯡꯁꯤꯅꯕꯥ ꯑꯗꯨ ꯊꯥꯗꯣꯛꯇꯨꯅꯥ ꯁꯍꯔ ꯑꯗꯨꯗꯥ ꯍꯜꯂꯀꯈꯤ ꯑꯃꯁꯨꯡ ꯃꯤꯌꯥꯃꯗꯥ ꯌꯤꯁꯨꯒꯤ ꯃꯔꯃꯗꯥ ꯍꯥꯌꯈꯤ꯫ ꯃꯤꯑꯣꯏ ꯀꯌꯥꯅꯥ ꯌꯤꯁꯨꯒꯥ ꯎꯅꯅꯕꯥ ꯂꯥꯀꯈꯤ ꯑꯃꯁꯨꯡ ꯃꯍꯥꯀꯄꯨ ꯃꯈꯣꯌꯒꯤ ꯁꯦꯝꯕꯤꯕꯥ ꯃꯄꯨꯅꯤ ꯍꯥꯌꯅꯥ ꯊꯥꯖꯈꯤ꯫</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ꯁꯃꯔꯤꯌꯥꯒꯤ ꯅꯨꯄꯤ ꯑꯗꯨꯅꯥ ꯌꯤꯁꯨꯒꯥ ꯎꯅꯔꯕꯥ ꯃꯇꯨꯡꯗꯥ ꯏꯁꯤꯡꯒꯤ ꯏꯆꯦꯜ ꯑꯗꯨ ꯊꯥꯗꯣꯛꯇꯨꯅꯥ ꯈꯨꯉ꯭ꯒꯪ ꯑꯗꯨꯗꯥ ꯑꯃꯨꯛ ꯍꯟꯅꯥ ꯈꯨꯉ꯭ꯒꯪꯒꯤ ꯃꯤꯌꯥꯃꯗꯥ ꯑꯔꯥꯟ ꯈꯨꯕꯃꯒꯤ ꯄꯥꯎ ꯌꯧꯔꯀꯈꯤ꯫</a:t>
            </a:r>
            <a:r xmlns:a="http://schemas.openxmlformats.org/drawingml/2006/main">
              <a:rPr altLang="en-US" lang="mni-Mtei" sz="3200">
                <a:solidFill>
                  <a:schemeClr val="tx1">
                    <a:lumMod val="65000"/>
                    <a:lumOff val="35000"/>
                  </a:schemeClr>
                </a:solidFill>
              </a:rPr>
              <a:t> </a:t>
            </a:r>
            <a:r xmlns:a="http://schemas.openxmlformats.org/drawingml/2006/main">
              <a:rPr altLang="ko-KR" lang="mni-Mtei" sz="3200">
                <a:solidFill>
                  <a:schemeClr val="tx1">
                    <a:lumMod val="65000"/>
                    <a:lumOff val="35000"/>
                  </a:schemeClr>
                </a:solidFill>
              </a:rPr>
              <a:t>ꯂꯣꯏꯁꯤꯜꯂꯀꯄꯗꯥ, ꯃꯍꯥꯛꯅꯥ ꯁꯟꯗꯣꯀꯈꯤꯕꯥ ꯋꯥꯄꯥꯎ ꯁꯟꯗꯣꯀꯄꯥ ꯑꯗꯨ ꯇꯥꯕꯗꯥ ꯑꯃꯁꯨꯡ ꯊꯥꯖꯕꯗꯒꯤ ꯃꯤꯑꯣꯏ ꯀꯌꯥ ꯀꯅꯕꯤꯈꯤ꯫</a:t>
            </a:r>
            <a:r xmlns:a="http://schemas.openxmlformats.org/drawingml/2006/main">
              <a:rPr altLang="en-US" lang="mni-Mte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mni-Mtei" sz="3200">
                <a:solidFill>
                  <a:schemeClr val="tx1">
                    <a:lumMod val="65000"/>
                    <a:lumOff val="35000"/>
                  </a:schemeClr>
                </a:solidFill>
              </a:rPr>
              <a:t>ꯅꯍꯥꯛꯅꯥ ꯌꯤꯁꯨꯒꯥ ꯎꯅꯕꯤꯔꯕ꯭ꯔꯥ? ꯅꯍꯥꯛꯅꯥ ꯑꯇꯣꯞꯄꯁꯤꯡꯗꯥ ꯌꯤꯁꯨꯒꯤ ꯃꯔꯃꯗꯥ ꯍꯥꯌꯔꯤꯕꯔꯥ? ꯁꯃꯔꯤꯌꯥꯒꯤ ꯅꯨꯄꯤ ꯑꯃꯒꯨꯝ ꯌꯤꯁꯨꯕꯨ ꯑꯇꯣꯞꯄꯁꯤꯡꯒꯥ ꯁꯝꯅꯍꯅꯕꯥ ꯍꯥꯌꯕꯁꯤ ꯀꯔꯝꯅꯥ ꯑꯣꯏꯒꯅꯤ?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a:t>
            </a:r>
            <a:r xmlns:a="http://schemas.openxmlformats.org/drawingml/2006/main">
              <a:rPr altLang="en-US" lang="mni-Mtei" sz="3600">
                <a:solidFill>
                  <a:srgbClr val="0070c0"/>
                </a:solidFill>
              </a:rPr>
              <a:t> </a:t>
            </a:r>
            <a:r xmlns:a="http://schemas.openxmlformats.org/drawingml/2006/main">
              <a:rPr altLang="ko-KR" lang="mni-Mtei" sz="3600">
                <a:solidFill>
                  <a:srgbClr val="0070c0"/>
                </a:solidFill>
              </a:rPr>
              <a:t>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ꯑꯩꯈꯣꯌꯒꯤ ꯊꯋꯥꯌꯕꯨ ꯀꯩꯗꯧꯉꯩꯗꯁꯨ ꯇꯀꯁꯤꯅꯕꯥ ꯉꯃꯗꯕꯥ ꯄꯨꯟꯁꯤꯒꯤ ꯏꯁꯤꯡ ꯄꯤꯕꯤꯕꯥ ꯃꯤꯁꯛ ꯑꯗꯨ ꯌꯤꯁꯨꯅꯤ꯫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ꯁꯃꯔꯤꯌꯥꯒꯤ ꯅꯨꯄꯤ ꯑꯃꯒꯥ ꯀꯗꯥꯌꯗꯥ ꯎꯅꯈꯤꯕꯒꯦ?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ꯔꯥꯖꯃꯍꯂꯗꯥ ꯂꯩ꯫</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꯲ꯗꯥ </a:t>
            </a:r>
            <a:r xmlns:a="http://schemas.openxmlformats.org/drawingml/2006/main">
              <a:rPr altLang="ko-KR" lang="mni-Mtei" sz="2800">
                <a:solidFill>
                  <a:schemeClr val="tx1">
                    <a:lumMod val="65000"/>
                    <a:lumOff val="35000"/>
                  </a:schemeClr>
                </a:solidFill>
              </a:rPr>
              <a:t>ꯇꯥꯎꯟ ꯑꯗꯨꯗꯥ ꯌꯥꯑꯣꯔꯤ꯫</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ꯂꯝꯕꯤ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ꯀꯩꯊꯦꯂꯗꯥ ꯌꯧꯈꯤ꯫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ꯀꯨꯌꯣꯃꯗꯥ 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ꯀꯨꯌꯣꯃꯗꯥ 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ni-Mtei" sz="4000">
                <a:solidFill>
                  <a:srgbClr val="FF0000"/>
                </a:solidFill>
              </a:rPr>
              <a:t>ꯉꯁꯤꯒꯤ ꯋꯥꯍꯩ꯫</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ni-Mtei" sz="3600">
                <a:solidFill>
                  <a:schemeClr val="tx1">
                    <a:lumMod val="65000"/>
                    <a:lumOff val="35000"/>
                  </a:schemeClr>
                </a:solidFill>
              </a:rPr>
              <a:t>ꯅꯍꯥꯛ ꯃꯤꯔꯣꯅꯕꯤꯗꯨꯅꯥ ꯃꯆꯥꯅꯨꯄꯥ ꯑꯃꯥ ꯄꯣꯛꯀꯅꯤ, ꯑꯗꯨꯒꯥ ꯅꯍꯥꯛꯅꯥ ꯃꯍꯥꯀꯄꯨ ꯌꯤꯁꯨ ꯍꯥꯌꯕꯥ ꯃꯃꯤꯡ ꯊꯣꯅꯒꯗꯕꯅꯤ꯫</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ni-Mtei" sz="2800">
                <a:solidFill>
                  <a:schemeClr val="tx1">
                    <a:lumMod val="65000"/>
                    <a:lumOff val="35000"/>
                  </a:schemeClr>
                </a:solidFill>
              </a:rPr>
              <a:t>ꯂꯨꯛ꯫</a:t>
            </a:r>
            <a:r xmlns:a="http://schemas.openxmlformats.org/drawingml/2006/main">
              <a:rPr altLang="en-US" dirty="0" lang="mni-Mtei" sz="2800">
                <a:solidFill>
                  <a:schemeClr val="tx1">
                    <a:lumMod val="65000"/>
                    <a:lumOff val="35000"/>
                  </a:schemeClr>
                </a:solidFill>
              </a:rPr>
              <a:t> </a:t>
            </a:r>
            <a:r xmlns:a="http://schemas.openxmlformats.org/drawingml/2006/main">
              <a:rPr altLang="ko-KR" dirty="0" lang="mni-Mtei" sz="2800">
                <a:solidFill>
                  <a:schemeClr val="tx1">
                    <a:lumMod val="65000"/>
                    <a:lumOff val="35000"/>
                  </a:schemeClr>
                </a:solidFill>
              </a:rPr>
              <a:t>꯱:꯳꯱ꯗꯥ ꯊꯣꯀꯈꯤ꯫</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ꯑꯩꯅꯥ ꯄꯤꯔꯤꯕꯥ ꯏꯁꯤꯡ ꯑꯗꯨ ꯊꯀꯄꯥ ꯃꯤꯑꯣꯏ ꯑꯗꯨꯅꯥ ꯀꯩꯗꯧꯉꯩꯗꯁꯨ ꯇꯀꯈꯥꯌꯔꯔꯣꯏ꯫ ꯇꯁꯦꯡꯅꯃꯛ ꯑꯩꯅꯥ ꯃꯍꯥꯀꯄꯨ ꯄꯤꯔꯤꯕꯥ ꯏꯁꯤꯡ ꯑꯗꯨꯅꯥ ꯃꯍꯥꯛꯀꯤ ꯃꯅꯨꯡꯗꯥ ꯂꯣꯝꯕꯥ ꯅꯥꯏꯗꯕꯥ ꯄꯨꯟꯁꯤꯗꯥ ꯏꯁꯤꯡ ꯇꯨꯡꯁꯤꯅꯕꯥ ꯑꯃꯥ ꯑꯣꯏꯔꯒꯅꯤ꯫”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꯴:꯱꯴ꯗꯥ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꯵꯵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ꯅꯍꯥꯛꯀꯤ ꯅꯦꯠ ꯑꯗꯨ ꯑꯋꯥꯡꯕꯥ ꯏꯁꯤꯡꯗꯥ ꯊꯥꯗꯣꯀꯎ꯫</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ꯑꯗꯨꯗꯒꯤ ꯌꯤꯁꯨꯅꯥ ꯁꯤꯃꯣꯅꯗꯥ ꯍꯥꯌꯔꯝꯃꯤ, “ꯀꯤꯉꯒꯅꯨ, ꯍꯧꯖꯤꯛꯇꯒꯤꯗꯤ ꯅꯍꯥꯛꯅꯥ ꯃꯤꯁꯤꯡꯕꯨ ꯂꯧꯁꯤꯅꯒꯅꯤ꯫”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꯵:꯱꯰ꯗꯥ ꯐꯣꯡꯈꯤ꯫</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ꯄꯤꯇꯔꯒꯤ ꯕꯣꯇꯂꯗꯥ ꯆꯠꯇꯨꯅꯥ ꯋꯥꯄꯥꯎ ꯁꯟꯗꯣꯀꯄꯥ ꯌꯤꯁꯨꯅꯥ ꯄꯤꯇꯔꯗꯥ ꯍꯥꯌꯔꯝꯃꯤ꯫ "ꯍꯧꯖꯤꯛ ꯑꯋꯥꯡꯕꯥ ꯏꯁꯤꯡꯗꯥ ꯆꯠꯂꯨ ꯑꯃꯁꯨꯡ ꯉꯥ ꯐꯥꯕꯥ ꯉꯝꯅꯕꯥ ꯅꯦꯠ ꯑꯃꯥ ꯊꯥꯗꯣꯀꯎ꯫"</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“ꯃꯥꯁ꯭ꯇꯔ, ꯑꯩꯈꯣꯌꯅꯥ ꯅꯨꯃꯤꯠ ꯈꯨꯗꯤꯡꯒꯤ ꯀꯟꯅꯥ ꯍꯣꯠꯅꯗꯨꯅꯥ ꯀꯔꯤꯒꯨꯝꯕꯥ ꯑꯃꯠꯇꯥ ꯂꯧꯈꯤꯗꯦ꯫ ꯑꯗꯨꯕꯨ ꯅꯈꯣꯌꯅꯥ ꯍꯥꯌꯔꯀꯄꯗꯒꯤ ꯑꯩꯅꯥ ꯅꯦꯠꯁꯤꯡ ꯑꯗꯨ ꯊꯥꯗꯣꯛꯀꯅꯤ꯫”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ꯃꯈꯣꯌꯅꯥ ꯇꯧꯔꯀꯄꯥ ꯃꯇꯃꯗꯥ ꯃꯈꯣꯌꯅꯥ ꯑꯁꯨꯛ ꯌꯥꯝꯅꯥ ꯉꯥ ꯐꯥꯈꯤ ꯃꯗꯨꯗꯤ ꯃꯈꯣꯌꯒꯤ ꯅꯦꯠꯁꯤꯡ ꯑꯗꯨ ꯆꯦꯟꯊꯕꯥ ꯍꯧꯔꯀꯈꯤ꯫ ꯄꯤꯇꯔꯅꯥ ꯃꯁꯤꯗꯥ ꯑꯉꯀꯄꯥ ꯐꯥꯑꯣꯈꯤ꯫</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mni-Mtei" sz="3000">
                <a:solidFill>
                  <a:schemeClr val="tx1">
                    <a:lumMod val="65000"/>
                    <a:lumOff val="35000"/>
                  </a:schemeClr>
                </a:solidFill>
              </a:rPr>
              <a:t>ꯃꯤꯀꯨꯞ ꯑꯗꯨꯗꯥ ꯄꯤꯇꯔꯅꯥ ꯌꯤꯁꯨ ꯏꯄꯨꯔꯣꯌꯒꯤ ꯃꯆꯥꯅꯤ ꯍꯥꯌꯕꯥ ꯈꯉꯂꯗꯨꯅꯥ ꯄꯥꯞ ꯀꯣꯀꯄꯤꯈꯤ꯫ "ꯑꯩ ꯄꯥꯄꯆꯦꯅꯕꯥ ꯃꯤꯁꯛ ꯑꯃꯅꯤ꯫"</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ni-Mtei" sz="3000">
                <a:solidFill>
                  <a:schemeClr val="tx1">
                    <a:lumMod val="65000"/>
                    <a:lumOff val="35000"/>
                  </a:schemeClr>
                </a:solidFill>
              </a:rPr>
              <a:t>ꯌꯤꯁꯨꯅꯥ ꯍꯥꯌꯔꯝꯃꯤ꯫ “ꯑꯀꯤꯕꯥ ꯂꯩꯔꯣꯏ, ꯍꯧꯖꯤꯛꯇꯒꯤꯗꯤ ꯅꯉꯅꯥ ꯃꯤ ꯂꯧꯕꯥ ꯉꯥꯃꯤ ꯑꯃꯥ ꯑꯣꯏꯔꯒꯅꯤ꯫” ꯄꯤꯇꯔꯅꯥ ꯄꯨꯝꯅꯃꯀꯄꯨ ꯊꯥꯗꯣꯛꯇꯨꯅꯥ ꯌꯤꯁꯨꯒꯤ ꯁꯤꯁ꯭ꯌ ꯑꯃꯥ ꯑꯣꯏꯔꯀꯈꯤ꯫</a:t>
            </a:r>
            <a:r xmlns:a="http://schemas.openxmlformats.org/drawingml/2006/main">
              <a:rPr altLang="en-US" lang="mni-Mtei"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a:t>
            </a:r>
            <a:r xmlns:a="http://schemas.openxmlformats.org/drawingml/2006/main">
              <a:rPr altLang="en-US" lang="mni-Mtei" sz="4000">
                <a:solidFill>
                  <a:srgbClr val="ff0000"/>
                </a:solidFill>
              </a:rPr>
              <a:t> </a:t>
            </a:r>
            <a:r xmlns:a="http://schemas.openxmlformats.org/drawingml/2006/main">
              <a:rPr altLang="ko-KR" lang="mni-Mtei" sz="4000">
                <a:solidFill>
                  <a:srgbClr val="ff0000"/>
                </a:solidFill>
              </a:rPr>
              <a:t>ꯄꯔꯥ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ꯌꯤꯁꯨꯒꯥ ꯎꯅꯈꯤꯕꯥ ꯄꯤꯇꯔꯅꯥ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ꯄꯥꯄꯆꯦꯅꯕꯥ ꯑꯃꯁꯨꯡ ꯃꯐꯃꯗꯨꯗꯥ ꯌꯥꯅꯤꯡꯈꯤ꯫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ꯄꯥꯄꯆꯦꯅꯕꯥ ꯑꯃꯁꯨꯡ ꯌꯥꯊꯪ ꯉꯥꯀꯄꯥ ꯂꯩꯕ꯭ꯔꯥ꯫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ꯅꯍꯥꯛꯀꯤ ꯄꯨꯟꯁꯤꯗꯥ ꯌꯤꯁꯨꯗꯥ?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ꯄꯤꯇꯔꯅꯥ ꯄꯨꯝꯅꯃꯀꯄꯨ ꯊꯥꯗꯣꯛꯇꯨꯅꯥ ꯌꯤꯁꯨꯒꯤ ꯃꯇꯨꯡ ꯏꯟꯅꯥ ꯆꯠꯈꯤ꯫ ꯄꯤꯇꯔꯒꯨꯝꯅꯥ ꯅꯍꯥꯀꯁꯨ ꯑꯆꯨꯝꯕꯥ ꯄꯥꯄꯆꯦꯅꯕꯥ ꯑꯃꯁꯨꯡ ꯌꯥꯊꯪ ꯉꯥꯀꯄꯥ ꯈꯉꯕꯥ ꯁꯤꯁ꯭ꯌ ꯑꯃꯥ ꯑꯣꯏꯒꯗꯕꯅꯤ꯫</a:t>
            </a:r>
            <a:r xmlns:a="http://schemas.openxmlformats.org/drawingml/2006/main">
              <a:rPr altLang="en-US" lang="mni-Mte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ꯑꯁꯤ ꯃꯤꯁꯤꯡꯒꯤ ꯑꯦꯛꯁꯄꯔꯤꯌꯦꯟꯁ ꯑꯃꯁꯨꯡ ꯇꯧꯕꯥ ꯉꯝꯕꯁꯤꯡꯗꯒꯤ ꯍꯦꯟꯅꯥ ꯑꯉꯀꯄꯥ ꯊꯕꯛ ꯇꯧꯕꯥ ꯃꯤꯁꯛ ꯑꯃꯅꯤ꯫</a:t>
            </a:r>
            <a:r xmlns:a="http://schemas.openxmlformats.org/drawingml/2006/main">
              <a:rPr altLang="en-US" lang="mni-Mte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꯴꯶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ꯑꯉꯥꯡ ꯌꯤꯁꯨ꯫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ꯄꯤꯇꯔꯒꯤ ꯊꯕꯛ ꯀꯔꯤ ꯑꯣꯏꯈꯤꯕꯒꯦ?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ꯀꯥꯔꯄꯦꯟꯇꯔ ꯇꯧꯕꯥ꯫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ꯁꯦꯄꯥꯔꯗ ꯇꯧꯕꯥ꯫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ꯉꯥꯃꯤ꯫</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ꯂꯧꯃꯤ꯫</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꯳ </a:t>
            </a:r>
            <a:r xmlns:a="http://schemas.openxmlformats.org/drawingml/2006/main">
              <a:rPr altLang="ko-KR" lang="mni-Mtei" sz="2800">
                <a:solidFill>
                  <a:srgbClr val="ff0000"/>
                </a:solidFill>
              </a:rPr>
              <a:t>ꯉꯥꯃꯤ꯫</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ꯑꯗꯨꯗꯒꯤ ꯌꯤꯁꯨꯅꯥ ꯁꯤꯃꯣꯅꯗꯥ ꯍꯥꯌꯔꯝꯃꯤ, “ꯀꯤꯉꯒꯅꯨ, ꯍꯧꯖꯤꯛꯇꯒꯤꯗꯤ ꯅꯍꯥꯛꯅꯥ ꯃꯤꯁꯤꯡꯕꯨ ꯂꯧꯁꯤꯅꯒꯅꯤ꯫”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꯵:꯱꯰ꯗꯥ ꯐꯣꯡꯈꯤ꯫</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꯵꯶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ꯁꯤꯁ꯭ꯌꯁꯤꯡꯕꯨ ꯀꯧꯈꯤꯕꯥ ꯌꯤꯁꯨ꯫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ꯐꯤꯂꯤꯄꯅꯥ ꯅꯊꯅꯦꯂꯕꯨ ꯊꯤꯗꯨꯅꯥ ꯃꯍꯥꯀꯄꯨ ꯍꯥꯌꯈꯤ, “ꯃꯧꯁꯤꯅꯥ ꯋꯥꯌꯦꯜ ꯌꯥꯊꯪꯗꯥ ꯏꯔꯝꯕꯥ ꯑꯃꯁꯨꯡ ꯋꯥ ꯇꯥꯀꯊꯣꯀꯄꯥ ꯃꯤꯁꯤꯡꯅꯥ ꯏꯔꯝꯕꯥ ꯃꯤꯁꯛ ꯑꯗꯨ ꯑꯩꯈꯣꯌꯅꯥ ꯐꯪꯂꯦ-- ꯅꯥꯖꯔꯦꯠꯀꯤ ꯌꯤꯁꯨ, ꯌꯣꯁꯦꯐꯀꯤ ꯃꯆꯥꯅꯤ꯫”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꯴꯵ ꯑꯃꯁꯨꯡ ꯑꯦꯟ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ꯄꯤꯇꯔ, ꯑꯦꯟꯗ꯭ꯔꯦꯁ ꯑꯃꯁꯨꯡ ꯃꯈꯣꯌꯒꯤ ꯌꯨꯃꯂꯣꯟꯅꯕꯥ ꯐꯤꯂꯤꯄꯄꯨ ꯁꯤꯁ꯭ꯌ ꯑꯃꯥ ꯑꯣꯏꯅꯥ ꯀꯧꯈꯤ꯫ "ꯑꯩꯒꯤ ꯃꯇꯨꯡ ꯏꯟꯅꯥ ꯆꯠꯂꯨ!"</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ꯐꯤꯂꯤꯄꯅꯥ ꯌꯤꯁꯨꯕꯨ ꯃꯍꯥꯛꯀꯤ ꯃꯔꯨꯞ ꯅꯥꯊꯩꯗꯨꯅꯥ ꯈꯉꯍꯅꯈꯤ꯫ "ꯑꯔꯤꯕꯥ ꯋꯥꯔꯦꯞꯅꯕꯗꯥ ꯋꯥ ꯇꯥꯀꯊꯣꯀꯄꯥ ꯃꯤꯁꯤꯡꯅꯥ ꯏꯔꯝꯕꯥ ꯃꯁꯤꯍ ꯑꯗꯨ ꯊꯣꯔꯀꯈꯤ꯫"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"ꯅꯥꯖꯔꯦꯠ! ꯃꯐꯃꯗꯨꯗꯒꯤ ꯃꯁꯤꯍ ꯂꯥꯀꯄꯥ ꯉꯃꯒꯗ꯭ꯔꯥ?" ꯅꯊꯅꯦꯂꯅꯥ ꯍꯪꯈꯤ꯫ "ꯂꯥꯀꯎ ꯌꯦꯡꯎ" ꯐꯤꯂꯤꯄꯅꯥ ꯍꯥꯌꯔꯀꯏ꯫</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ꯅꯊꯅꯦꯂꯗꯥ ꯍꯥꯌꯔꯝꯃꯤ꯫ “ꯅꯍꯥꯛ ꯑꯆꯨꯝꯕꯥ ꯏꯁ꯭ꯔꯥꯌꯦꯜ ꯃꯆꯥꯅꯤ, ꯐꯤꯂꯤꯄꯅꯥ ꯅꯍꯥꯀꯄꯨ ꯀꯧꯗ꯭ꯔꯤꯉꯩꯗꯥ ꯅꯍꯥꯛ ꯍꯧꯖꯤꯛ ꯐꯥꯑꯣꯕꯥ ꯎꯄꯥꯜ ꯃꯈꯥꯗꯥ ꯂꯩꯔꯤꯉꯩꯗꯥ ꯑꯩꯅꯥ ꯅꯍꯥꯀꯄꯨ ꯎꯈꯤ꯫”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ꯅꯥꯊꯩꯌꯂꯅꯥ ꯃꯁꯤꯗꯥ ꯑꯉꯀꯄꯥ ꯄꯣꯀꯈꯤ ꯑꯃꯁꯨꯡ ꯌꯤꯁꯨꯗꯥ ꯃꯁꯛ ꯇꯥꯀꯈꯤ, “ꯔꯥꯕ꯭ꯕꯤ, ꯅꯍꯥꯛ ꯏꯄꯨꯔꯣꯌꯒꯤ ꯃꯆꯥꯅꯤꯄꯥ ꯑꯃꯁꯨꯡ ꯏꯁ꯭ꯔꯥꯌꯦꯂꯒꯤ ꯅꯤꯡꯊꯧꯅꯤ꯫”</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ꯅꯊꯅꯦꯂꯅꯥ ꯃꯗꯨ ꯈꯉꯂꯀꯄꯥ ꯃꯇꯃꯗꯥ꯫</a:t>
            </a:r>
            <a:r xmlns:a="http://schemas.openxmlformats.org/drawingml/2006/main">
              <a:rPr altLang="en-US" lang="mni-Mtei" sz="3200">
                <a:solidFill>
                  <a:schemeClr val="tx1">
                    <a:lumMod val="65000"/>
                    <a:lumOff val="35000"/>
                  </a:schemeClr>
                </a:solidFill>
              </a:rPr>
              <a:t> </a:t>
            </a:r>
            <a:r xmlns:a="http://schemas.openxmlformats.org/drawingml/2006/main">
              <a:rPr altLang="ko-KR" lang="mni-Mtei" sz="3200">
                <a:solidFill>
                  <a:schemeClr val="tx1">
                    <a:lumMod val="65000"/>
                    <a:lumOff val="35000"/>
                  </a:schemeClr>
                </a:solidFill>
              </a:rPr>
              <a:t>ꯌꯤꯁꯨ ꯑꯁꯤ ꯃꯁꯤꯍꯅꯤ, ꯃꯍꯥꯛꯅꯥ ꯌꯤꯁꯨꯗꯥ ꯃꯁꯛ ꯇꯥꯀꯈꯤ꯫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ꯃꯍꯥꯛ ꯌꯤꯁꯨꯒꯤ ꯁꯤꯁ꯭ꯌ ꯑꯃꯥ ꯑꯣꯏꯔꯀꯈꯤ꯫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ꯑꯩꯈꯣꯌꯒꯤ ꯂꯥꯅꯕꯤꯕꯥ ꯃꯄꯨ ꯑꯣꯏꯔꯤꯕꯥ ꯌꯤꯁꯨꯕꯨ ꯃꯁꯛ ꯇꯥꯀꯄꯥ ꯇꯥꯏ, ꯑꯃꯁꯨꯡ ꯌꯤꯁꯨꯒꯤ ꯁꯤꯁ꯭ꯌꯒꯤ ꯄꯨꯟꯁꯤ ꯑꯃꯥ ꯍꯤꯡꯒꯗꯕꯅꯤ ꯑꯃꯁꯨꯡ ꯃꯍꯥꯛꯀꯤ ꯋꯥ ꯇꯥꯀꯄꯤꯒꯗꯕꯅꯤ꯫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ꯉꯁꯤ ꯗꯦꯕꯤꯗꯀꯤ ꯁꯍꯔꯗꯥ ꯑꯗꯣꯃꯒꯤꯗꯃꯛ ꯁꯦꯝꯕꯤꯕꯥ ꯃꯄꯨ ꯑꯃꯥ ꯄꯣꯀꯈ꯭ꯔꯦ; ꯃꯍꯥꯛ ꯏꯕꯨꯡꯉꯣ ꯈ꯭ꯔ꯭ꯏꯁ꯭ꯇꯅꯤ꯫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ꯄꯥꯝꯕ</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꯲:꯱꯱ꯗꯥ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ꯃꯤꯁꯤꯡꯕꯨ ꯃꯍꯥꯛꯀꯥ ꯃꯥꯟꯅꯅꯕꯥ ꯁꯤꯁ꯭ꯌ ꯑꯣꯏꯅꯥ ꯀꯧꯕꯥ ꯃꯤꯁꯛ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ꯌꯤꯁꯨꯕꯨ ꯅꯥꯊꯩꯗꯨꯅꯥ ꯀꯅꯥꯅꯥ ꯈꯉꯍꯅꯈꯤꯕꯒꯦ?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ꯄꯤꯇꯔ ꯑꯃꯁꯨꯡ ꯑꯦꯝ</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ꯐꯤꯂꯤꯞ ꯍꯥꯌꯅꯥ ꯈꯉꯅꯕꯥ꯫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ꯑꯦꯟꯗ꯭ꯔꯦꯁ ꯍꯥꯌꯅꯥ ꯈꯉꯅꯕꯥ꯫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ꯄꯣꯜ꯫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꯲ </a:t>
            </a:r>
            <a:r xmlns:a="http://schemas.openxmlformats.org/drawingml/2006/main">
              <a:rPr altLang="ko-KR" lang="mni-Mtei" sz="2800">
                <a:solidFill>
                  <a:srgbClr val="ff0000"/>
                </a:solidFill>
              </a:rPr>
              <a:t>ꯐꯤꯂꯤꯞ ꯍꯥꯌꯅꯥ ꯈꯉꯅꯕꯥ꯫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ꯐꯤꯂꯤꯄꯅꯥ ꯅꯊꯅꯦꯂꯕꯨ ꯊꯤꯗꯨꯅꯥ ꯃꯍꯥꯀꯄꯨ ꯍꯥꯌꯈꯤ, “ꯃꯧꯁꯤꯅꯥ ꯋꯥꯌꯦꯜ ꯌꯥꯊꯪꯗꯥ ꯏꯔꯝꯕꯥ ꯑꯃꯁꯨꯡ ꯋꯥ ꯇꯥꯀꯊꯣꯀꯄꯥ ꯃꯤꯁꯤꯡꯅꯥ ꯏꯔꯝꯕꯥ ꯃꯤꯁꯛ ꯑꯗꯨ ꯑꯩꯈꯣꯌꯅꯥ ꯐꯪꯂꯦ-- ꯅꯥꯖꯔꯦꯠꯀꯤ ꯌꯤꯁꯨ, ꯌꯣꯁꯦꯐꯀꯤ ꯃꯆꯥꯅꯤ꯫”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꯴꯵ ꯑꯃꯁꯨꯡ ꯑꯦꯟ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꯵꯷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ꯌꯨꯃꯊꯛ ꯊꯣꯡꯗꯒꯤ ꯂꯥꯀꯄꯥ ꯃꯤꯑꯣꯏ ꯑꯗꯨ꯫</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ꯃꯍꯥꯛ ꯊꯣꯔꯀꯈꯤ, ꯃꯍꯥꯛꯀꯤ ꯃꯦꯠ ꯑꯗꯨ ꯂꯧꯔꯒꯥ ꯃꯈꯣꯌ ꯄꯨꯝꯅꯃꯛ ꯃꯄꯨꯡ ꯐꯥꯅꯥ ꯎꯕꯥ ꯐꯪꯗꯨꯅꯥ ꯆꯠꯈꯤ꯫ ꯃꯁꯤꯅꯥ ꯃꯤꯄꯨꯝ ꯈꯨꯗꯤꯡꯃꯀꯄꯨ ꯑꯉꯀꯄꯥ ꯄꯣꯀꯍꯅꯈꯤ ꯑꯃꯁꯨꯡ ꯃꯈꯣꯌꯅꯥ ꯏꯁ꯭ꯕꯔꯕꯨ ꯊꯥꯒꯠꯈꯤ, “ꯑꯩꯈꯣꯌꯅꯥ ꯑꯁꯤꯒꯨꯝꯕꯥ ꯊꯧꯗꯣꯛ ꯑꯃꯠꯇꯥ ꯎꯈꯤꯗ꯭ꯔꯤ!”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꯲:꯱꯲ꯗꯥ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ꯑꯅꯥꯕꯥ ꯐꯍꯅꯕꯒꯤ ꯃꯔꯃꯗꯥ ꯃꯤꯁꯤꯡꯅꯥ ꯇꯥꯕꯗꯥ, ꯃꯤꯁꯤꯡꯅꯥ ꯃꯈꯣꯌꯒꯤ ꯄꯥꯔꯥꯂꯥꯏꯇꯤꯛ ꯃꯔꯨꯞ ꯑꯗꯨ ꯄꯨꯔꯀꯈꯤ꯫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ꯑꯗꯨꯕꯨ ꯌꯤꯁꯨꯅꯥ ꯂꯩꯔꯤꯕꯥ ꯃꯐꯝ ꯑꯗꯨꯗꯥ ꯃꯤ ꯌꯥꯝꯅꯥ ꯂꯩꯔꯃꯏ꯫ ꯃꯔꯝ ꯑꯗꯨꯅꯥ ꯃꯈꯣꯌꯅꯥ ꯃꯈꯣꯌꯒꯤ ꯄꯦꯔꯥꯂꯥꯏꯇꯤꯛ ꯃꯔꯨꯞ ꯑꯗꯨꯕꯨ ꯌꯨꯃꯊꯛ ꯑꯗꯨꯗꯒꯤ ꯌꯤꯁꯨꯒꯤ ꯃꯅꯥꯛꯇꯥ ꯄꯨꯔꯀꯄꯥ ꯉꯃꯈꯤꯗꯦ꯫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ꯂꯣꯏꯁꯤꯜꯂꯀꯄꯗꯥ, ꯄꯦꯔꯥꯂꯥꯏꯇꯤꯛ ꯃꯔꯨꯞ ꯄꯨꯔꯀꯈꯤꯕꯁꯤꯡꯅꯥ ꯌꯨꯃꯊꯛ ꯑꯗꯨ ꯆꯦꯟꯊꯈꯤ ꯑꯃꯁꯨꯡ ꯄꯦꯔꯥꯂꯥꯏꯇꯤꯛ ꯃꯔꯨꯞ ꯑꯃꯥ ꯌꯤꯁꯨꯒꯤ ꯃꯅꯥꯛꯇꯥ ꯊꯥꯈꯤ꯫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ꯃꯈꯣꯌꯒꯤ ꯊꯥꯖꯕꯥ ꯑꯗꯨ ꯎꯔꯒꯥ ꯍꯥꯌꯔꯝꯃꯤ꯫ "ꯅꯍꯥꯛꯀꯤ ꯄꯥꯄꯁꯤꯡ ꯀꯣꯀꯄꯤꯔꯦ꯫ ꯊꯣꯔꯛꯇꯨꯅꯥ ꯌꯨꯃꯗꯥ ꯆꯠꯂꯨ꯫"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ꯑꯉꯀꯄꯥ ꯋꯥꯐꯝ ꯑꯃꯅꯥ, ꯄꯦꯔꯥꯂꯥꯏꯇꯤꯛ ꯑꯗꯨ ꯃꯇꯝ ꯑꯁꯤꯗꯥ ꯐꯒꯠꯂꯀꯈꯤ꯫ ꯑꯗꯨꯗꯒꯤ ꯃꯍꯥꯛ ꯊꯣꯔꯛꯇꯨꯅꯥ ꯆꯠꯇꯨꯅꯥ ꯏꯁ꯭ꯕꯔꯕꯨ ꯊꯥꯒꯠꯂꯝꯃꯤ꯫</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mni-Mtei" altLang="ko-KR" sz="2400">
                <a:solidFill>
                  <a:schemeClr val="tx1">
                    <a:lumMod val="65000"/>
                    <a:lumOff val="35000"/>
                  </a:schemeClr>
                </a:solidFill>
              </a:rPr>
              <a:t>ꯃꯦꯔꯤꯅꯥ ꯑꯉꯥꯡ ꯄꯣꯀꯄꯒꯤ ꯃꯇꯝ ꯌꯧꯔꯀꯄꯥ ꯃꯇꯃꯗꯥ ꯃꯍꯥꯛ ꯕꯦꯠꯂꯦꯍꯦꯃꯗꯥ ꯆꯠꯀꯗꯕꯅꯤ꯫ ꯑꯗꯨꯕꯨ ꯃꯐꯝ ꯂꯩꯇꯕꯅꯥ ꯃꯔꯝ ꯑꯣꯏꯗꯨꯅꯥ ꯃꯍꯥꯛꯀꯤ ꯃꯆꯥ ꯑꯃꯥ ꯄꯣꯀꯈꯤ, ꯃꯗꯨ ꯃꯦꯉ꯭ꯒꯥꯔ ꯑꯃꯗꯥ ꯂꯩꯈꯤ..</a:t>
            </a:r>
            <a:r xmlns:a="http://schemas.openxmlformats.org/drawingml/2006/main">
              <a:rPr lang="mni-Mtei"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ꯄꯦꯔꯥꯂꯥꯏꯇꯤꯀꯀꯤ ꯃꯔꯨꯄꯁꯤꯡꯅꯥ ꯑꯋꯥꯕꯥ ꯑꯃꯁꯨꯡ ꯑꯁꯣꯀꯄꯥ ꯀꯌꯥ ꯊꯦꯡꯅꯈꯤ, ꯑꯗꯨꯕꯨ ꯃꯈꯣꯌꯅꯥ ꯌꯤꯁꯨꯒꯤ ꯃꯅꯥꯛꯇꯥ ꯆꯠꯄꯥ ꯉꯃꯈꯤꯗꯦ꯫ ꯃꯔꯃꯗꯤ ꯃꯈꯣꯌꯅꯥ ꯌꯤꯁꯨꯗꯥ ꯊꯥꯖꯕꯥ ꯊꯃꯈꯤ꯫</a:t>
            </a:r>
            <a:r xmlns:a="http://schemas.openxmlformats.org/drawingml/2006/main">
              <a:rPr altLang="en-US" lang="mni-Mtei" sz="3200">
                <a:solidFill>
                  <a:schemeClr val="tx1">
                    <a:lumMod val="65000"/>
                    <a:lumOff val="35000"/>
                  </a:schemeClr>
                </a:solidFill>
              </a:rPr>
              <a:t> </a:t>
            </a:r>
            <a:r xmlns:a="http://schemas.openxmlformats.org/drawingml/2006/main">
              <a:rPr altLang="ko-KR" lang="mni-Mtei" sz="3200">
                <a:solidFill>
                  <a:schemeClr val="tx1">
                    <a:lumMod val="65000"/>
                    <a:lumOff val="35000"/>
                  </a:schemeClr>
                </a:solidFill>
              </a:rPr>
              <a:t>ꯑꯩꯈꯣꯌꯅꯥ ꯌꯤꯁꯨꯗꯥ ꯊꯥꯖꯕꯥ ꯂꯩꯕ꯭ꯔꯥ?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ꯊꯥꯖꯕꯒꯥ ꯂꯣꯌꯅꯅꯥ ꯌꯤꯁꯨꯗꯥ ꯂꯥꯀꯄꯥ ꯃꯇꯃꯗꯥ, ꯑꯩꯈꯣꯌꯕꯨ ꯊꯤꯡꯂꯤꯕꯥ ꯑꯋꯥ-ꯑꯅꯥꯁꯤꯡ ꯑꯃꯁꯨꯡ ꯑꯊꯤꯡꯕꯁꯤꯡ ꯂꯩꯔꯕꯁꯨ ꯑꯩꯈꯣꯌꯅꯥ ꯊꯥꯖꯕꯥ ꯊꯃꯒꯗꯕꯅꯤ꯫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ꯃꯁꯤ ꯇꯧꯕꯗꯥ ꯑꯩꯈꯣꯌꯅꯥ ꯑꯁꯣꯀꯄꯥ ꯃꯤꯑꯣꯏ ꯑꯃꯒꯨꯝ ꯏꯁ꯭ꯕꯔꯕꯨ ꯃꯁꯛ ꯇꯥꯀꯄꯥ ꯉꯃꯒꯅꯤ꯫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ꯃꯍꯥꯛꯀꯤ ꯃꯅꯥꯛꯇꯥ ꯂꯥꯀꯄꯥ ꯃꯤꯁꯤꯡꯕꯨ ꯌꯥꯅꯤꯡꯗꯦ꯫ ꯑꯗꯨꯒꯥ ꯃꯍꯥꯛꯀꯤ ꯃꯅꯥꯛꯇꯥ ꯂꯥꯀꯄꯥ ꯃꯤꯁꯤꯡꯗꯥ ꯃꯊꯧ ꯇꯥꯕꯥ ꯑꯗꯨ ꯄꯤ꯫</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ꯄꯦꯔꯥꯂꯥꯏꯇꯤꯛ ꯑꯁꯤ ꯀꯔꯤꯒꯤ ꯈꯨꯠꯊꯥꯡꯗꯥ ꯌꯤꯁꯨꯗꯥ ꯂꯥꯀꯈꯤꯕꯒꯦ?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ꯋꯤꯟꯗꯣ꯫</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ꯒꯦꯠ 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ꯋꯥꯜ꯫</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ꯌꯨꯃꯊꯛ 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ꯌꯨꯃꯊꯛ 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ꯃꯍꯥꯛ ꯊꯣꯔꯀꯈꯤ, ꯃꯍꯥꯛꯀꯤ ꯃꯦꯠ ꯑꯗꯨ ꯂꯧꯔꯒꯥ ꯃꯈꯣꯌ ꯄꯨꯝꯅꯃꯛ ꯃꯄꯨꯡ ꯐꯥꯅꯥ ꯎꯕꯥ ꯐꯪꯗꯨꯅꯥ ꯆꯠꯈꯤ꯫ ꯃꯁꯤꯅꯥ ꯃꯤꯄꯨꯝ ꯈꯨꯗꯤꯡꯃꯀꯄꯨ ꯑꯉꯀꯄꯥ ꯄꯣꯀꯍꯅꯈꯤ ꯑꯃꯁꯨꯡ ꯃꯈꯣꯌꯅꯥ ꯏꯁ꯭ꯕꯔꯕꯨ ꯊꯥꯒꯠꯈꯤ, “ꯑꯩꯈꯣꯌꯅꯥ ꯑꯁꯤꯒꯨꯝꯕꯥ ꯊꯧꯗꯣꯛ ꯑꯃꯠꯇꯥ ꯎꯈꯤꯗ꯭ꯔꯤ!”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꯲:꯱꯲ꯗꯥ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꯵꯸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ꯌꯤꯁꯨꯅꯥ ꯃꯥꯠꯊꯤ ꯀꯧꯕꯥ꯫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ꯃꯐꯃꯗꯨꯗꯒꯤ ꯆꯠꯂꯒꯥ ꯃꯥꯠꯊꯤ ꯀꯧꯕꯥ ꯃꯤꯁꯛ ꯑꯃꯥ ꯇꯦꯛꯁ ꯊꯤꯕꯥ ꯃꯤꯒꯤ ꯌꯨꯃꯗꯥ ꯐꯝꯂꯤꯕꯥ ꯎꯈꯤ꯫ "ꯑꯩꯒꯤ ꯃꯇꯨꯡꯗꯥ ꯂꯥꯀꯎ" ꯍꯥꯌꯅꯥ ꯃꯍꯥꯛꯅꯥ ꯍꯥꯌꯔꯀꯈꯤ, ꯑꯗꯨꯒꯥ ꯃꯦꯊ꯭ꯌꯨꯅꯥ ꯊꯣꯔꯛꯇꯨꯅꯥ ꯃꯍꯥꯛꯀꯤ ꯃꯇꯨꯡꯗꯥ ꯆꯠꯈꯤ꯫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꯹:꯹ꯗꯥ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ꯃꯦꯊ꯭ꯌꯨ ꯀꯧꯕꯥ ꯇꯦꯛꯁ ꯈꯣꯃꯒꯠꯄꯥ ꯃꯤꯑꯣꯏ ꯑꯃꯥ ꯂꯩꯔꯝꯃꯤ꯫ ꯃꯍꯥꯛ ꯔꯣꯃꯒꯤ ꯃꯥꯏꯀꯩꯗꯒꯤ ꯏꯁ꯭ꯔꯥꯌꯦꯜ ꯃꯆꯥꯁꯤꯡꯗꯥ ꯇꯦꯛꯁ ꯊꯤꯕꯥ ꯃꯤꯁꯛ ꯑꯃꯥ ꯑꯣꯏꯔꯝꯃꯤ꯫</a:t>
            </a:r>
            <a:r xmlns:a="http://schemas.openxmlformats.org/drawingml/2006/main">
              <a:rPr lang="mni-Mte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ꯃꯦꯊ꯭ꯌꯨ ꯇꯦꯛꯁ ꯊꯤꯕꯥ ꯃꯤꯁꯛ ꯑꯃꯥ ꯑꯣꯏꯔꯝꯃꯤ, ꯃꯔꯝ ꯑꯗꯨꯅꯥ ꯃꯍꯥꯛꯀꯤ ꯁꯦꯜ ꯌꯥꯝꯅꯥ ꯂꯩꯔꯝꯃꯤ꯫ ꯑꯗꯨꯕꯨ ꯌꯤꯍꯨꯗꯤꯁꯤꯡꯅꯥ ꯔꯣꯃꯒꯤꯗꯃꯛ ꯊꯕꯛ ꯇꯧꯔꯤꯕꯥ ꯇꯦꯛꯁ ꯊꯤꯔꯤꯕꯁꯤꯡꯕꯨ ꯌꯥꯝꯅꯥ ꯂꯥꯡꯇꯛꯅꯈꯤ, ꯃꯗꯨ ꯃꯥꯏꯄꯥꯀꯈꯤ꯫</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ꯇꯦꯛꯁ ꯕꯨꯊꯇꯥ ꯐꯝꯂꯤꯕꯥ ꯃꯥꯊꯤꯕꯨ ꯌꯦꯡꯂꯒꯥ ꯍꯥꯌꯔꯝꯃꯤ꯫ "ꯑꯩꯒꯤ ꯐꯣꯂꯣ ꯇꯧꯕꯤꯌꯨ"꯫</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ꯃꯥꯠꯊꯤꯅꯥ ꯈꯨꯗꯛꯇꯥ ꯄꯨꯝꯅꯃꯛ ꯊꯥꯗꯣꯛꯇꯨꯅꯥ ꯌꯤꯁꯨꯒꯤ ꯃꯇꯨꯡ ꯏꯟꯅꯥ ꯆꯠꯈꯤ꯫ ꯃꯔꯃꯗꯤ ꯃꯍꯥꯛꯅꯥ ꯌꯤꯁꯨꯕꯨ ꯀꯧꯔꯀꯄꯒꯤꯗꯃꯛ ꯊꯥꯒꯠꯄꯥ ꯐꯣꯡꯗꯣꯀꯈꯤꯕꯅꯤ꯫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ꯃꯇꯃꯗꯨꯗꯥ ꯁ꯭ꯕꯔꯒꯗꯒꯤ ꯈꯣꯟꯖꯦꯜ ꯑꯃꯥ ꯕꯦꯠꯂꯦꯍꯦꯃꯗꯥ ꯂꯩꯕꯥ ꯉꯥ ꯌꯣꯀꯄꯤꯕꯥ ꯃꯤꯁꯤꯡꯗꯥ ꯂꯥꯀꯈꯤ꯫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“ꯍꯀꯆꯥꯡ ꯐꯕꯥ ꯃꯤꯑꯣꯏꯁꯤꯡꯒꯤꯗꯃꯛ ꯗꯣꯛꯇꯔꯒꯤ ꯃꯊꯧ ꯇꯥꯗꯦ, ꯑꯅꯥꯕꯁꯤꯡꯒꯤꯗꯃꯛꯇꯗꯤ ꯃꯊꯧ ꯇꯥꯏ꯫” ꯃꯥꯠꯊꯤ ꯌꯤꯁꯨꯒꯤ ꯁꯤꯁ꯭ꯌ ꯑꯃꯥ ꯑꯣꯏꯔꯀꯈꯤ꯫</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ꯃꯥꯠꯊꯤ ꯑꯁꯤ ꯃꯍꯥꯛꯀꯤ ꯃꯤꯌꯥꯝꯅꯥ ꯌꯥꯝꯅꯥ ꯂꯥꯡꯇꯛꯅꯔꯤꯕꯥ ꯇꯦꯛꯁ ꯈꯣꯃꯒꯠꯄꯥ ꯃꯤꯁꯛ ꯑꯃꯅꯤ꯫ ꯑꯗꯨꯕꯨ, ꯌꯤꯁꯨꯅꯥ ꯃꯥꯠꯊꯤ ꯀꯧꯕꯤꯗꯨꯅꯥ ꯃꯍꯥꯀꯄꯨ ꯁꯤꯁ꯭ꯌ ꯑꯣꯏꯍꯅꯈꯤ꯫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ꯑꯩꯈꯣꯌꯁꯨ ꯏꯁ꯭ꯕꯔꯒꯤ ꯃꯤꯁꯤꯡꯅꯤ꯫ ꯑꯗꯨꯕꯨ ꯑꯩꯈꯣꯌ ꯌꯤꯁꯨꯒꯤ ꯁꯤꯁ꯭ꯌ ꯑꯣꯏꯅꯥ ꯀꯧꯕꯥ ꯃꯇꯤꯛ ꯆꯥꯗꯦ꯫</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mni-Mtei" sz="3200">
                <a:solidFill>
                  <a:schemeClr val="tx1">
                    <a:lumMod val="65000"/>
                    <a:lumOff val="35000"/>
                  </a:schemeClr>
                </a:solidFill>
              </a:rPr>
              <a:t>ꯑꯗꯨꯝ ꯑꯣꯏꯅꯃꯛ, ꯌꯤꯁꯨꯅꯥ ꯑꯩꯈꯣꯌꯕꯨ ꯃꯍꯥꯛꯀꯤ ꯁꯤꯁ꯭ꯌ ꯑꯣꯏꯍꯟꯅꯕꯥ ꯀꯧꯏ꯫ ꯃꯔꯝ ꯑꯗꯨꯅꯥ ꯑꯩꯈꯣꯌꯅꯥ ꯃꯍꯥꯛꯀꯤ ꯀꯧꯔꯀꯄꯒꯤ ꯃꯊꯧ ꯇꯥꯕꯥ ꯑꯣꯏꯅꯕꯥ ꯃꯍꯥꯛꯀꯤ ꯉꯥꯀꯄꯤꯕꯥ ꯇꯥꯏ꯫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ꯃꯥꯂꯦꯃꯁꯤꯗꯥ ꯂꯥꯟꯅꯥ ꯂꯃꯖꯤꯡꯕꯤꯕꯥ ꯃꯤꯑꯣꯏꯁꯤꯡꯕꯨ ꯏꯄꯨꯔꯣꯌꯒꯤ ꯃꯤꯁꯤꯡ ꯑꯣꯏꯅꯕꯥ ꯀꯧꯏ꯫</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ꯃꯦꯊꯤꯒꯤ ꯊꯕꯛ ꯀꯔꯤ ꯑꯣꯏꯈꯤꯕꯒꯦ?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ꯇꯦꯛꯁ ꯈꯣꯃꯒꯠꯄꯥ ꯃꯤꯑꯣꯏ꯫</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ꯉꯥꯃꯤ꯫</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ꯀꯥꯔꯄꯦꯟꯇꯔ ꯑꯣꯏꯕꯥ꯫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ꯄꯨꯔꯣꯍꯤꯠ ꯑꯣꯏꯈꯤ꯫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꯱ </a:t>
            </a:r>
            <a:r xmlns:a="http://schemas.openxmlformats.org/drawingml/2006/main">
              <a:rPr altLang="ko-KR" lang="mni-Mtei" sz="2800">
                <a:solidFill>
                  <a:srgbClr val="ff0000"/>
                </a:solidFill>
              </a:rPr>
              <a:t>ꯇꯦꯛꯁ ꯈꯣꯃꯒꯠꯄꯥ ꯃꯤꯑꯣꯏ꯫</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ꯃꯐꯃꯗꯨꯗꯒꯤ ꯆꯠꯂꯒꯥ ꯃꯥꯠꯊꯤ ꯀꯧꯕꯥ ꯃꯤꯁꯛ ꯑꯃꯥ ꯇꯦꯛꯁ ꯊꯤꯕꯥ ꯃꯤꯒꯤ ꯌꯨꯃꯗꯥ ꯐꯝꯂꯤꯕꯥ ꯎꯈꯤ꯫ "ꯑꯩꯒꯤ ꯃꯇꯨꯡꯗꯥ ꯂꯥꯀꯎ" ꯍꯥꯌꯅꯥ ꯃꯍꯥꯛꯅꯥ ꯍꯥꯌꯔꯀꯈꯤ, ꯑꯗꯨꯒꯥ ꯃꯦꯊ꯭ꯌꯨꯅꯥ ꯊꯣꯔꯛꯇꯨꯅꯥ ꯃꯍꯥꯛꯀꯤ ꯃꯇꯨꯡꯗꯥ ꯆꯠꯈꯤ꯫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꯹:꯹ꯗꯥ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꯵꯹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ꯌꯤꯁꯨꯅꯥ ꯁꯤꯁ꯭ꯌ ꯇꯔꯥ ꯑꯗꯨ ꯈꯅꯈꯤ꯫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ꯅꯨꯃꯤꯠꯁꯤꯡ ꯑꯗꯨꯒꯤ ꯃꯅꯨꯡꯗꯥ ꯑꯃꯗꯥ ꯌꯤꯁꯨꯅꯥ ꯇꯨꯔꯦꯜ ꯑꯃꯗꯥ ꯄ꯭ꯔꯥꯔꯊꯅꯥ ꯇꯧꯅꯕꯥ ꯆꯠꯈꯤ, ꯑꯃꯁꯨꯡ ꯅꯨꯃꯤꯠ ꯑꯗꯨ ꯏꯄꯨꯔꯣꯌꯗꯥ ꯊꯧꯒꯜ ꯇꯧꯗꯨꯅꯥ ꯂꯩꯈꯤ꯫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ꯑꯌꯨꯛ ꯑꯉꯅꯕꯗꯥ ꯃꯍꯥꯛꯀꯤ ꯁꯤꯁ꯭ꯌꯁꯤꯡꯕꯨ ꯃꯍꯥꯛꯀꯤ ꯃꯅꯥꯛꯇꯥ ꯀꯧꯈꯤ ꯑꯃꯁꯨꯡ ꯃꯈꯣꯌꯒꯤ ꯃꯅꯨꯡꯗꯥ ꯇꯔꯥꯅꯤꯄꯥꯜ ꯈꯅꯈꯤ, ꯃꯈꯣꯌꯁꯤꯡ ꯑꯗꯨ ꯃꯍꯥꯛꯅꯥ ꯄꯥꯈꯣꯅꯆꯠꯄꯥ ꯑꯣꯏꯅꯥ ꯈꯅꯈꯤ꯫</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꯶: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꯱꯲-꯱꯳ꯗꯥ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ꯌꯤꯁꯨꯒꯤ ꯋꯥꯍꯩ ꯇꯥꯕꯥ ꯑꯃꯁꯨꯡ ꯇꯨꯡ ꯏꯟꯕꯥ ꯃꯤꯑꯣꯏ ꯀꯌꯥ ꯑꯃꯥ ꯂꯩꯔꯝꯃꯤ꯫ ꯃꯈꯣꯌꯅꯥ ꯌꯤꯁꯨꯒꯥ ꯂꯣꯌꯅꯅꯥ ꯆꯠꯈꯤ ꯑꯃꯁꯨꯡ ꯌꯤꯁꯨꯗꯒꯤ ꯇꯃꯈꯤ꯫</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ꯄ꯭ꯔꯥꯔꯊꯅꯥ ꯇꯧꯔꯕꯥ ꯃꯇꯨꯡꯗꯥ ꯌꯤꯁꯨꯅꯥ ꯑꯀꯛꯅꯅꯥ ꯃꯈꯣꯌ ꯇꯔꯥꯕꯨ ꯅꯛꯅꯕꯥ ꯁꯤꯁ꯭ꯌ ꯑꯣꯏꯅꯥ ꯈꯅꯈꯤ꯫</a:t>
            </a:r>
            <a:r xmlns:a="http://schemas.openxmlformats.org/drawingml/2006/main">
              <a:rPr lang="mni-Mte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ꯃꯈꯣꯌꯁꯤꯡ ꯑꯁꯤ ꯌꯤꯁꯨꯒꯥ ꯂꯣꯌꯅꯅꯥ ꯍꯤꯡꯅꯕꯥ, ꯋꯥꯄꯥꯎ ꯁꯟꯗꯣꯀꯄꯥ ꯑꯃꯁꯨꯡ ꯂꯥꯏꯅꯤꯡ ꯂꯥꯏꯁꯣꯜ ꯇꯥꯟꯅꯅꯕꯥ ꯈꯅꯈꯤ꯫</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“ꯁ꯭ꯕꯔꯒꯗꯥ ꯃꯁꯛ ꯊꯣꯀꯄꯥ, ꯄ꯭ꯔ꯭ꯏꯊꯤꯕꯤꯗꯥ ꯁꯥꯟꯇꯤ ꯂꯩꯌꯨ! ꯍꯔꯥꯑꯣꯕꯤꯌꯨ, ꯌꯤꯁꯨ ꯄꯣꯀꯈ꯭ꯔꯦ꯫” ꯁ꯭ꯕꯔꯒꯗꯒꯤ ꯂꯥꯀꯄꯥ ꯁ꯭ꯕꯔꯒꯗꯨꯇꯁꯤꯡꯅꯥ ꯍꯥꯌꯈꯤ꯫</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mni-Mtei" sz="3000">
                <a:solidFill>
                  <a:schemeClr val="tx1">
                    <a:lumMod val="65000"/>
                    <a:lumOff val="35000"/>
                  </a:schemeClr>
                </a:solidFill>
              </a:rPr>
              <a:t>ꯁꯤꯁ꯭ꯌꯁꯤꯡ ꯑꯁꯤ ꯃꯈꯜ ꯀꯌꯥꯒꯤ ꯃꯤꯑꯣꯏꯁꯤꯡꯅꯤ: ꯃꯈꯣꯌ ꯈꯔꯗꯤ ꯉꯥꯃꯤꯁꯤꯡꯅꯤ, ꯇꯦꯛꯁ ꯊꯤꯕꯥ ꯃꯤꯑꯣꯏꯁꯤꯡꯅꯤ, ꯔꯤꯚꯣꯂꯨꯁꯅꯔꯤꯁꯤꯡꯅꯤ, ꯃꯈꯣꯌ ꯈꯔꯗꯤ ꯊꯋꯥꯏ ꯌꯥꯑꯣꯕꯥ ꯃꯤꯑꯣꯏꯁꯤꯡꯅꯤ꯫</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ꯑꯗꯨꯕꯨ ꯌꯤꯁꯨꯅꯥ ꯃꯍꯥꯛꯀꯤ ꯁꯤꯁ꯭ꯌꯁꯤꯡꯕꯨ ꯐꯖꯅꯥ ꯈꯅꯕꯤꯅꯕꯥ ꯏꯁ꯭ꯕꯔꯗꯥ ꯍꯥꯌꯖꯈꯤ, ꯑꯃꯁꯨꯡ ꯃꯍꯥꯛꯅꯥ ꯃꯈꯣꯌꯕꯨ ꯐꯖꯅꯥ ꯈꯅꯈꯤ, ꯃꯈꯣꯌꯕꯨ ꯅꯤꯡꯊꯤꯅꯥ ꯌꯦꯡꯁꯤꯅꯕꯤꯈꯤ ꯑꯃꯁꯨꯡ ꯃꯈꯣꯌꯕꯨ ꯐꯖꯅꯥ ꯇꯝꯕꯤꯈꯤ꯫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mni-Mtei" sz="2800">
                <a:solidFill>
                  <a:schemeClr val="tx1">
                    <a:lumMod val="65000"/>
                    <a:lumOff val="35000"/>
                  </a:schemeClr>
                </a:solidFill>
              </a:rPr>
              <a:t>ꯃꯁꯤꯅꯥ ꯃꯔꯝ ꯑꯣꯏꯗꯨꯅꯥ ꯌꯤꯁꯨꯅꯥ ꯃꯍꯥꯛꯀꯤ ꯁꯤꯁ꯭ꯌꯁꯤꯡꯕꯨ ꯈꯅꯈꯤ: ꯱) ꯃꯈꯣꯌꯗꯥ ꯏꯁ꯭ꯕꯔꯒꯤ ꯋꯥꯍꯩ ꯇꯝꯕꯤꯅꯕꯥ, ꯲) ꯃꯈꯣꯌꯅꯥ ꯇꯃꯈꯤꯕꯥ ꯃꯇꯨꯡ ꯏꯟꯅꯥ ꯋꯥꯄꯥꯎ ꯁꯟꯗꯣꯀꯄꯥ ꯉꯃꯍꯟꯅꯕꯥ ꯑꯃꯁꯨꯡ ꯳) ꯏꯁ꯭ꯕꯔꯒꯤ ꯅꯤꯡꯊꯧ ꯂꯩꯕꯥꯛꯀꯤ ꯁꯛꯇꯤ ꯑꯗꯨ ꯂꯥꯑꯣꯊꯣꯛꯅꯕꯥ꯫ ꯃꯔꯃꯁꯤꯡ ꯑꯁꯤꯅꯥ ꯌꯤꯁꯨꯅꯥ ꯃꯍꯥꯛꯀꯤ ꯁꯤꯁ꯭ꯌꯁꯤꯡ ꯈꯅꯈꯤ꯫</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ꯑꯩꯈꯣꯌꯁꯨ ꯌꯤꯁꯨꯒꯤ ꯁꯤꯁ꯭ꯌꯅꯤ꯫</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ni-Mtei" sz="2800">
                <a:solidFill>
                  <a:schemeClr val="tx1">
                    <a:lumMod val="65000"/>
                    <a:lumOff val="35000"/>
                  </a:schemeClr>
                </a:solidFill>
              </a:rPr>
              <a:t>ꯑꯩꯈꯣꯌꯒꯤ ꯊꯕꯛ ꯑꯁꯤ ꯌꯤꯁꯨꯒꯤ ꯁꯤꯁ꯭ꯌ ꯇꯔꯥꯒꯤ ꯊꯕꯛ ꯑꯗꯨꯒꯥ ꯃꯥꯟꯅꯩ꯫</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mni-Mtei" sz="3200">
                <a:solidFill>
                  <a:schemeClr val="tx1">
                    <a:lumMod val="65000"/>
                    <a:lumOff val="35000"/>
                  </a:schemeClr>
                </a:solidFill>
              </a:rPr>
              <a:t>ꯉꯁꯤꯗꯒꯤ </a:t>
            </a:r>
            <a:r xmlns:a="http://schemas.openxmlformats.org/drawingml/2006/main">
              <a:rPr altLang="ko-KR" lang="mni-Mtei" sz="2800">
                <a:solidFill>
                  <a:schemeClr val="tx1">
                    <a:lumMod val="65000"/>
                    <a:lumOff val="35000"/>
                  </a:schemeClr>
                </a:solidFill>
              </a:rPr>
              <a:t>ꯍꯧꯅꯥ ꯁꯤꯁ꯭ꯌ ꯑꯃꯒꯤ ꯄꯨꯟꯁꯤ ꯍꯤꯡꯁꯤ꯫</a:t>
            </a:r>
            <a:r xmlns:a="http://schemas.openxmlformats.org/drawingml/2006/main">
              <a:rPr altLang="en-US" lang="mni-Mte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a:t>
            </a:r>
            <a:r xmlns:a="http://schemas.openxmlformats.org/drawingml/2006/main">
              <a:rPr altLang="en-US" lang="mni-Mtei" sz="3600">
                <a:solidFill>
                  <a:srgbClr val="0070c0"/>
                </a:solidFill>
              </a:rPr>
              <a:t> </a:t>
            </a:r>
            <a:r xmlns:a="http://schemas.openxmlformats.org/drawingml/2006/main">
              <a:rPr altLang="ko-KR" lang="mni-Mtei" sz="3600">
                <a:solidFill>
                  <a:srgbClr val="0070c0"/>
                </a:solidFill>
              </a:rPr>
              <a:t>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ꯑꯩꯈꯣꯌꯕꯨ ꯌꯤꯁꯨꯒꯤ ꯁꯤꯁ꯭ꯌꯁꯤꯡꯒꯨꯝꯅꯥ ꯆꯥꯎꯈꯠꯄꯥ ꯉꯝꯅꯕꯥ ꯁ꯭ꯕꯔꯒꯒꯤ ꯑꯆꯨꯝꯕꯥ ꯑꯗꯨ ꯇꯥꯀꯄꯤꯕꯥ ꯃꯤꯁꯛ ꯑꯗꯨꯅꯤ꯫</a:t>
            </a:r>
            <a:r xmlns:a="http://schemas.openxmlformats.org/drawingml/2006/main">
              <a:rPr altLang="en-US" lang="mni-Mte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ꯄꯥꯈꯣꯅꯆꯠꯄꯥ ꯑꯣꯏꯅꯥ ꯈꯅꯈꯤꯕꯥ ꯁꯤꯁ꯭ꯌ ꯀꯌꯥ (ꯊꯥꯔꯀꯄꯥ ꯃꯤꯁꯤꯡ)??</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ꯇꯔꯥꯅꯤꯄꯥꯜ꯫</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ꯑꯦꯂꯦꯚꯦꯟ ꯑꯣꯏꯈꯤ꯫</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ꯇꯔꯥꯅꯤꯄꯥꯜ ꯑꯣꯏꯈꯤ꯫</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ꯃꯔꯤꯁꯨꯕꯥ꯫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꯳ </a:t>
            </a:r>
            <a:r xmlns:a="http://schemas.openxmlformats.org/drawingml/2006/main">
              <a:rPr altLang="ko-KR" lang="mni-Mtei" sz="2800">
                <a:solidFill>
                  <a:srgbClr val="ff0000"/>
                </a:solidFill>
              </a:rPr>
              <a:t>ꯇꯔꯥꯅꯤꯄꯥꯜ ꯑꯣꯏꯈꯤ꯫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ꯅꯨꯃꯤꯠꯁꯤꯡ ꯑꯗꯨꯒꯤ ꯃꯅꯨꯡꯗꯥ ꯑꯃꯗꯥ ꯌꯤꯁꯨꯅꯥ ꯇꯨꯔꯦꯜ ꯑꯃꯗꯥ ꯄ꯭ꯔꯥꯔꯊꯅꯥ ꯇꯧꯅꯕꯥ ꯆꯠꯈꯤ, ꯑꯃꯁꯨꯡ ꯅꯨꯃꯤꯠ ꯑꯗꯨ ꯏꯄꯨꯔꯣꯌꯗꯥ ꯊꯧꯒꯜ ꯇꯧꯗꯨꯅꯥ ꯂꯩꯈꯤ꯫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ꯑꯌꯨꯛ ꯑꯉꯅꯕꯗꯥ ꯃꯍꯥꯛꯀꯤ ꯁꯤꯁ꯭ꯌꯁꯤꯡꯕꯨ ꯃꯍꯥꯛꯀꯤ ꯃꯅꯥꯛꯇꯥ ꯀꯧꯈꯤ ꯑꯃꯁꯨꯡ ꯃꯈꯣꯌꯒꯤ ꯃꯅꯨꯡꯗꯥ ꯇꯔꯥꯅꯤꯄꯥꯜ ꯈꯅꯈꯤ, ꯃꯈꯣꯌꯁꯤꯡ ꯑꯗꯨ ꯃꯍꯥꯛꯅꯥ ꯄꯥꯈꯣꯅꯆꯠꯄꯥ ꯑꯣꯏꯅꯥ ꯈꯅꯈꯤ꯫</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꯶: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꯱꯲-꯱꯳ꯗꯥ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꯶꯰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ꯌꯤꯁꯨꯅꯥ ꯇꯨꯔꯦꯜ ꯑꯗꯨꯗꯥ ꯇꯝꯕꯤꯕꯥ ꯂꯥꯏꯁꯣꯜ ꯑꯗꯨ꯫</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ꯍꯧꯖꯤꯛ ꯃꯍꯥꯛꯅꯥ ꯃꯤ ꯃꯁꯤꯡ ꯑꯗꯨ ꯎꯔꯒꯥ ꯇꯨꯔꯦꯜ ꯑꯃꯗꯥ ꯆꯠꯇꯨꯅꯥ ꯐꯃꯈꯤ꯫ ꯃꯍꯥꯛꯀꯤ ꯁꯤꯁ꯭ꯌꯁꯤꯡꯅꯥ ꯃꯍꯥꯛꯀꯤ ꯃꯅꯥꯛꯇꯥ ꯂꯥꯀꯈꯤ,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ꯑꯗꯨꯒꯥ ꯃꯍꯥꯛꯅꯥ ꯃꯈꯣꯌꯗꯥ ꯍꯥꯌꯗꯨꯅꯥ ꯇꯝꯕꯤꯕꯥ ꯍꯧꯔꯀꯈꯤ꯫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"ꯊꯋꯥꯌꯗꯥ ꯂꯥꯌꯔꯕꯁꯤꯡꯕꯨ ꯊꯧꯖꯥꯜ ꯄꯤꯕꯤꯒꯅꯤ, ꯃꯔꯃꯗꯤ ꯁ꯭ꯕꯔꯒꯒꯤ ꯅꯤꯡꯊꯧ ꯂꯩꯕꯥꯛ ꯑꯗꯨ ꯃꯈꯣꯌꯒꯤꯅꯤ꯫"</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꯵:꯱-꯳ꯗꯥ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ꯌꯤꯁꯨꯅꯥ ꯂꯃꯗꯝ ꯑꯗꯨꯗꯥ ꯂꯩꯔꯤꯕꯥ ꯃꯤꯁꯤꯡꯗꯥ ꯏꯁ꯭ꯕꯔꯒꯤ ꯅꯤꯡꯊꯧ ꯂꯩꯕꯥꯛꯀꯤ ꯃꯤꯁꯤꯡ ꯑꯣꯏꯅꯥ ꯀꯔꯝꯅꯥ ꯍꯤꯡꯒꯗꯒꯦ ꯍꯥꯌꯕꯗꯨ ꯇꯥꯀꯄꯤꯔꯝꯃꯤ꯫</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"ꯊꯋꯥꯌꯗꯥ ꯂꯥꯌꯔꯕꯁꯤꯡꯕꯨ ꯊꯧꯖꯥꯜ ꯄꯤꯕꯤꯒꯅꯤ, ꯃꯔꯃꯗꯤ ꯁ꯭ꯕꯔꯒꯒꯤ ꯅꯤꯡꯊꯧ ꯂꯩꯕꯥꯛ ꯑꯗꯨ ꯃꯈꯣꯌꯒꯤꯅꯤ꯫"</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ꯁ꯭ꯕꯔꯒꯗꯨꯇꯁꯤꯡꯅꯥ ꯍꯥꯌꯔꯀꯄꯒꯨꯝꯅꯥ, ꯌꯤꯁꯨ ꯍꯀꯆꯥꯡ ꯐꯅꯥ ꯂꯩꯔꯒꯥ ꯂꯧꯕꯨꯛꯇꯥ ꯄꯣꯀꯈꯤ꯫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ꯅꯈꯣꯌꯅꯥ ꯅꯈꯣꯌꯒꯤ ꯍꯥꯀꯆꯥꯡꯁꯤꯡ ꯑꯗꯨ ꯅꯈꯣꯌꯒꯤ ꯍꯥꯀꯆꯥꯡ ꯑꯗꯨꯅꯥ ꯄꯤꯕꯥ ꯇꯃꯈ꯭ꯔꯦ ꯑꯗꯨꯕꯨ ꯑꯩꯅꯥ ꯅꯈꯣꯌꯗꯥ ꯍꯥꯌꯔꯤ ꯃꯗꯨꯗꯤ ꯂꯦꯃꯍꯧꯔꯤꯕꯥ ꯈꯣꯉꯎꯞ ꯑꯗꯨ ꯂꯃꯖꯤꯡ-ꯂꯃꯇꯥꯀꯄꯥ ꯃꯤꯑꯣꯏ ꯑꯃꯗꯥ ꯄꯤꯌꯨ꯫ ꯑꯗꯨꯗꯒꯤ ꯅꯈꯣꯌ ꯏꯁ꯭ꯕꯔꯒꯤ ꯃꯆꯥꯁꯤꯡ ꯑꯣꯏꯔꯒꯅꯤ!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ꯅꯨꯡꯁꯤꯠꯇꯥ ꯂꯩꯔꯤꯕꯥ ꯁꯥꯁꯤꯡ ꯑꯗꯨ ꯌꯦꯡꯎ꯫ ꯁꯥꯁꯤꯡꯅꯥ ꯂꯧꯎ-ꯁꯤꯡꯎꯒꯤ ꯊꯕꯛ ꯇꯧꯗꯦ ꯑꯗꯨꯕꯨ ꯏꯁ꯭ꯕꯔꯅꯥ ꯃꯈꯣꯌ ꯄꯨꯝꯅꯃꯀꯄꯨ ꯄꯤꯖꯔꯤ꯫ ꯃꯍꯥꯛꯅꯥ ꯅꯈꯣꯌꯕꯨ ꯄꯥꯈꯪꯁꯤꯡꯗꯒꯤ ꯍꯦꯟꯅꯥ ꯌꯦꯡꯁꯤꯅꯕꯤꯔꯣꯏꯗ꯭ꯔꯥ!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000">
                <a:solidFill>
                  <a:schemeClr val="tx1">
                    <a:lumMod val="65000"/>
                    <a:lumOff val="35000"/>
                  </a:schemeClr>
                </a:solidFill>
              </a:rPr>
              <a:t>ꯌꯤꯁꯨꯒꯤ ꯇꯝꯕꯤꯕꯥ ꯑꯗꯨꯗꯥ ꯃꯤꯌꯥꯝꯅꯥ ꯌꯥꯝꯅꯥ ꯉꯀꯈꯤ꯫ ꯃꯔꯃꯗꯤ ꯌꯤꯁꯨꯅꯥ ꯏꯆꯝ ꯆꯝꯕꯥ ꯕꯥꯏꯕꯜ ꯑꯣꯖꯥꯁꯤꯡꯒꯥ ꯃꯥꯟꯅꯗꯕꯥ ꯑꯙꯤꯀꯥꯔ ꯂꯩꯔꯃꯏ꯫</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ꯌꯤꯁꯨꯅꯥ ꯑꯩꯈꯣꯌꯗꯥ ꯍꯥꯌꯔꯤ꯫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ꯏꯄꯨꯔꯣꯌꯒꯤ ꯃꯤꯁꯤꯡꯒꯤ ꯄꯨꯟꯁꯤ ꯑꯁꯤ ꯃꯥꯂꯦꯝ ꯑꯁꯤꯒꯤ ꯄꯨꯟꯁꯤꯗꯒꯤ ꯇꯣꯉꯥꯜꯂꯤ ꯍꯥꯌꯕꯥ꯫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ꯌꯤꯁꯨꯗꯥ ꯊꯥꯖꯗꯕꯥ ꯃꯤꯁꯤꯡꯒꯥ ꯑꯩꯈꯣꯌꯒꯤ ꯄꯨꯟꯁꯤꯗꯥ ꯈꯦꯟꯅꯕꯥ ꯂꯩꯕ꯭ꯔꯥ?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 ꯏꯁꯥꯕꯨ ꯌꯦꯡꯁꯤ ꯑꯃꯁꯨꯡ ꯏꯁ꯭ꯕꯔꯒꯤ ꯅꯤꯡꯊꯧ ꯂꯩꯕꯥꯛꯀꯤ ꯃꯇꯤꯛ ꯆꯥꯕꯥ ꯄꯨꯟꯁꯤ ꯑꯃꯥ ꯍꯤꯡꯁꯤ꯫</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 ?</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ꯑꯩꯈꯣꯌꯕꯨ ꯏꯄꯨꯔꯣꯌꯒꯤ ꯅꯤꯡꯊꯧ ꯂꯩꯕꯥꯛꯀꯤ ꯃꯤꯁꯤꯡꯒꯨꯝꯅꯥ ꯍꯤꯡꯅꯕꯥ ꯑꯣꯟꯊꯣꯀꯄꯤꯕꯥ ꯃꯤꯁꯛ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ꯁ꯭ꯄꯤꯔꯤꯠꯇꯥ ꯂꯥꯌꯔꯕꯁꯤꯡꯅꯥ ꯀꯔꯤ ꯐꯪꯒꯅꯤ?</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ꯁꯦꯅꯐꯃꯅꯤ꯫</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ꯆꯥꯅꯕꯥ ꯄꯣꯠꯂꯃꯁꯤꯡ꯫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ꯏꯀꯥꯌ ꯈꯨꯝꯅꯕꯥ ꯎꯠꯄꯥ꯫</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ꯏꯁ꯭ꯕꯔꯒꯤ ꯅꯤꯡꯊꯧ ꯂꯩꯕꯥꯛ꯫</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ꯏꯁ꯭ꯕꯔꯒꯤ ꯅꯤꯡꯊꯧ ꯂꯩꯕꯥꯛ꯫</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ꯍꯧꯖꯤꯛ ꯃꯍꯥꯛꯅꯥ ꯃꯤ ꯃꯁꯤꯡ ꯑꯗꯨ ꯎꯔꯒꯥ ꯇꯨꯔꯦꯜ ꯑꯃꯗꯥ ꯆꯠꯇꯨꯅꯥ ꯐꯃꯈꯤ꯫ ꯃꯍꯥꯛꯀꯤ ꯁꯤꯁ꯭ꯌꯁꯤꯡꯅꯥ ꯃꯍꯥꯛꯀꯤ ꯃꯅꯥꯛꯇꯥ ꯂꯥꯀꯈꯤ,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ꯑꯗꯨꯒꯥ ꯃꯍꯥꯛꯅꯥ ꯃꯈꯣꯌꯗꯥ ꯍꯥꯌꯗꯨꯅꯥ ꯇꯝꯕꯤꯕꯥ ꯍꯧꯔꯀꯈꯤ꯫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"ꯊꯋꯥꯌꯗꯥ ꯂꯥꯌꯔꯕꯁꯤꯡꯕꯨ ꯊꯧꯖꯥꯜ ꯄꯤꯕꯤꯒꯅꯤ, ꯃꯔꯃꯗꯤ ꯁ꯭ꯕꯔꯒꯒꯤ ꯅꯤꯡꯊꯧ ꯂꯩꯕꯥꯛ ꯑꯗꯨ ꯃꯈꯣꯌꯒꯤꯅꯤ꯫"</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꯵:꯱-꯳ꯗꯥ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꯶꯱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ꯌꯤꯁꯨꯅꯥ ꯅꯣꯡꯂꯩ ꯅꯨꯡꯁꯤꯠ ꯑꯗꯨ ꯊꯨꯒꯥꯏꯔꯤ꯫</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ꯃꯍꯥꯛ ꯊꯣꯔꯛꯇꯨꯅꯥ ꯅꯨꯡꯁꯤꯠꯄꯨ ꯂꯥꯟꯅꯥ ꯂꯃꯖꯤꯡꯈꯤ ꯑꯃꯁꯨꯡ ꯇꯝꯄꯥꯛꯇꯥ ꯍꯥꯌꯈꯤ, "ꯈꯨꯗꯝ ꯑꯣꯏꯅꯥ! ꯊꯨꯅꯥ ꯌꯥꯡꯅꯥ ꯂꯩꯌꯨ!" ꯑꯗꯨꯗꯒꯤ ꯅꯨꯡꯁꯤꯠ ꯑꯗꯨ ꯁꯤꯈꯤ ꯑꯃꯁꯨꯡ ꯃꯗꯨ ꯃꯄꯨꯡ ꯐꯥꯅꯥ ꯅꯤꯡꯊꯤꯖꯅꯥ ꯂꯩꯈꯤ꯫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꯳꯹ ꯑꯃꯁꯨꯡ ꯑꯦꯟ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 ꯑꯃꯁꯨꯡ ꯃꯍꯥꯛꯀꯤ ꯁꯤꯁ꯭ꯌꯁꯤꯡꯅꯥ ꯒꯥꯂꯤꯜ ꯇꯨꯔꯦꯜ ꯂꯥꯟꯊꯣꯛꯅꯕꯥ ꯕꯣꯠ ꯑꯃꯗꯥ ꯆꯦꯅꯈꯤ꯫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mni-Mtei" altLang="ko-KR" sz="2500">
                <a:solidFill>
                  <a:schemeClr val="tx1">
                    <a:lumMod val="65000"/>
                    <a:lumOff val="35000"/>
                  </a:schemeClr>
                </a:solidFill>
              </a:rPr>
              <a:t>ꯕꯦꯠꯂꯦꯍꯦꯃꯒꯤ ꯂꯧꯃꯤꯁꯤꯡꯅꯥ ꯃꯤꯁꯤꯡꯕꯨ ꯀꯅꯕꯤꯒꯗꯧꯔꯤꯕꯥ ꯏꯄꯨꯔꯣꯌꯒꯤ ꯃꯆꯥ ꯅꯤꯄꯥꯕꯨ ꯌꯦꯡꯅꯕꯥ ꯂꯥꯀꯈꯤ꯫ “ꯌꯤꯁꯨ! ꯏꯁ꯭ꯕꯔꯒꯤ ꯃꯆꯥꯅꯤꯄꯥ! ꯂꯝ ꯑꯁꯤꯗꯥ ꯂꯥꯀꯄꯒꯤꯗꯃꯛ ꯊꯥꯒꯠꯆꯔꯤ!”</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ꯂꯦꯛ ꯑꯗꯨ ꯂꯥꯟꯊꯣꯛꯂꯤꯉꯩꯗꯥ ꯈꯉꯍꯧꯗꯅꯥ ꯑꯀꯅꯕꯥ ꯅꯨꯡꯁꯤꯠ ꯑꯃꯥ ꯂꯥꯀꯈꯤ ꯑꯃꯁꯨꯡ ꯌꯥꯝꯅꯥ ꯁꯥꯊꯤꯕꯥ ꯏꯁꯤꯡ ꯏꯆꯥꯎ ꯑꯃꯥ ꯂꯥꯀꯈꯤ꯫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ꯁꯤꯁ꯭ꯌꯁꯤꯡꯅꯥ ꯑꯔꯣꯏꯕꯗꯥ ꯌꯤꯁꯨꯗꯥ ꯍꯥꯌꯔꯝꯃꯤ꯫ ‘ꯑꯣꯖꯥ, ꯑꯩꯈꯣꯌꯅꯥ ꯏꯁꯤꯡꯗꯥ ꯆꯦꯟꯊꯔꯀꯄꯥ ꯃꯇꯃꯗꯥ ꯅꯉꯅꯥ ꯃꯤꯄꯥꯏꯕꯥ ꯄꯣꯀꯍꯜꯂꯣꯏꯗꯕꯅꯤ!’</a:t>
            </a:r>
            <a:r xmlns:a="http://schemas.openxmlformats.org/drawingml/2006/main">
              <a:rPr lang="mni-Mte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ꯅꯨꯡꯁꯤꯠꯄꯨ ꯂꯥꯟꯅꯥ ꯂꯃꯖꯤꯡꯗꯨꯅꯥ ꯏꯁꯤꯡ ꯏꯆꯥꯎꯗꯥ ꯍꯥꯌꯔꯝꯃꯤ, “ꯇꯞꯅꯥ! ꯅꯤꯡꯊꯤꯖꯅꯥ ꯂꯩꯌꯨ!” ꯑꯗꯨꯗꯒꯤ ꯅꯨꯡꯁꯤꯠ ꯑꯗꯨ ꯁꯤꯈꯤ ꯑꯃꯁꯨꯡ ꯃꯗꯨ ꯃꯄꯨꯡ ꯐꯥꯅꯥ ꯅꯤꯡꯊꯤꯖꯅꯥ ꯂꯩꯈꯤ꯫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ꯃꯈꯣꯌꯅꯥ ꯌꯥꯝꯅꯥ ꯉꯀꯈꯤ ꯑꯃꯁꯨꯡ ꯑꯃꯅꯥ ꯑꯃꯗꯥ ꯍꯪꯈꯤ, “ꯃꯁꯤ ꯀꯅꯥꯅꯣ? ꯅꯨꯡꯁꯤꯠ ꯑꯃꯁꯨꯡ ꯏꯆꯦꯜ ꯐꯥꯑꯣꯕꯥ ꯃꯍꯥꯛꯀꯤ ꯋꯥ ꯇꯥꯀꯏ!”</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ꯏꯄꯨꯔꯣꯌ ꯈꯛꯇꯅꯥ ꯁꯃꯨꯗ꯭ꯔꯗꯥ ꯌꯥꯊꯪ ꯄꯤꯕꯥ ꯉꯃꯒꯅꯤ꯫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ꯑꯃꯁꯨꯡ ꯅꯨꯡꯁꯤꯠꯀꯤ ꯈꯣꯡꯖꯦꯂꯅꯤ꯫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ꯃꯔꯝ ꯑꯁꯤꯅꯥ ꯌꯤꯁꯨ ꯃꯥꯂꯦꯝ ꯑꯁꯤꯕꯨ ꯁꯦꯝꯕꯤꯕꯥ ꯑꯃꯁꯨꯡ ꯁꯥꯁꯟ ꯇꯧꯔꯤꯕꯥ ꯏꯁ꯭ꯕꯔꯅꯤ꯫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ꯊꯥꯖꯔꯤꯕꯥ ꯌꯤꯁꯨ ꯑꯁꯤ ꯏꯁ꯭ꯕꯔ ꯀꯌꯥꯒꯤ ꯃꯔꯛꯇꯥ ꯑꯃꯅꯤ, ꯑꯗꯨꯕꯨ ꯃꯍꯥꯛ ꯑꯃꯠꯇꯥ ꯉꯥꯏꯔꯕꯥ ꯑꯃꯁꯨꯡ ꯈ꯭ꯕꯥꯏꯗꯒꯤ ꯃꯄꯥꯉ꯭ꯒꯜ ꯀꯅꯕꯥ ꯁꯦꯝꯕꯤꯕꯥ ꯃꯄꯨꯅꯤ꯫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ꯋꯥꯐꯝ ꯑꯁꯤ ꯅꯤꯡꯁꯤꯡꯗꯨꯅꯥ ꯑꯩꯈꯣꯌꯒꯤ ꯊꯥꯖꯕꯥ ꯍꯦꯅꯒꯠꯍꯅꯒꯗꯕꯅꯤ꯫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a:t>
            </a:r>
            <a:r xmlns:a="http://schemas.openxmlformats.org/drawingml/2006/main">
              <a:rPr altLang="en-US" lang="mni-Mtei" sz="3600">
                <a:solidFill>
                  <a:srgbClr val="0070c0"/>
                </a:solidFill>
              </a:rPr>
              <a:t> </a:t>
            </a:r>
            <a:r xmlns:a="http://schemas.openxmlformats.org/drawingml/2006/main">
              <a:rPr altLang="ko-KR" lang="mni-Mtei" sz="3600">
                <a:solidFill>
                  <a:srgbClr val="0070c0"/>
                </a:solidFill>
              </a:rPr>
              <a:t>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ꯃꯥꯂꯦꯃꯁꯤꯗꯥ ꯂꯩꯔꯤꯕꯥ ꯄꯣꯠ ꯈꯨꯗꯤꯡꯃꯛ ꯁꯦꯝꯕꯤꯕꯥ ꯑꯃꯁꯨꯡ ꯁꯥꯁꯟ ꯇꯧꯔꯤꯕꯥ ꯄꯣꯠ ꯈꯨꯗꯤꯡꯃꯛꯀꯤ ꯃꯄꯨꯅꯤ꯫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ꯁꯃꯨꯗ꯭ꯔ ꯑꯃꯁꯨꯡ ꯅꯨꯡꯁꯤꯠꯀꯤ ꯃꯊꯛꯇꯥ ꯀꯔꯤ ꯌꯥꯊꯪ ꯄꯤꯈꯤꯕꯒꯦ?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ꯂꯦꯞꯄꯥ ꯂꯩꯇꯅꯥ ꯂꯩꯕꯥ꯫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ꯔꯟ ꯇꯧꯕꯥ ꯑꯃꯁꯨꯡ ꯁꯥꯟꯅꯕꯥ꯫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ꯋꯥꯏꯛ ꯇꯧꯕꯥ꯫</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ꯃꯊꯛ</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ꯍꯥꯡꯗꯣꯀꯄꯥ꯫</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ꯑꯗꯣꯝꯒꯤ</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ꯃꯤꯠ</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꯱ </a:t>
            </a:r>
            <a:r xmlns:a="http://schemas.openxmlformats.org/drawingml/2006/main">
              <a:rPr altLang="ko-KR" lang="mni-Mtei" sz="2800">
                <a:solidFill>
                  <a:srgbClr val="ff0000"/>
                </a:solidFill>
              </a:rPr>
              <a:t>ꯂꯦꯞꯄꯥ ꯂꯩꯇꯅꯥ ꯂꯩꯕꯥ꯫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ꯃꯍꯥꯛ ꯊꯣꯔꯛꯇꯨꯅꯥ ꯅꯨꯡꯁꯤꯠꯄꯨ ꯂꯥꯟꯅꯥ ꯂꯃꯖꯤꯡꯈꯤ ꯑꯃꯁꯨꯡ ꯇꯝꯄꯥꯛꯇꯥ ꯍꯥꯌꯈꯤ, "ꯈꯨꯗꯝ ꯑꯣꯏꯅꯥ! ꯊꯨꯅꯥ ꯌꯥꯡꯅꯥ ꯂꯩꯌꯨ!" ꯑꯗꯨꯗꯒꯤ ꯅꯨꯡꯁꯤꯠ ꯑꯗꯨ ꯁꯤꯈꯤ ꯑꯃꯁꯨꯡ ꯃꯗꯨ ꯃꯄꯨꯡ ꯐꯥꯅꯥ ꯅꯤꯡꯊꯤꯖꯅꯥ ꯂꯩꯈꯤ꯫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꯳꯹ ꯑꯃꯁꯨꯡ ꯑꯦꯟ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꯶꯲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ꯑꯩꯒꯤ ꯄꯣꯠꯆꯩꯁꯤꯡ ꯀꯅꯥꯅꯥ ꯁꯣꯀꯈꯤꯕꯒꯦ?</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ꯃꯍꯥꯛꯅꯥ ꯌꯤꯁꯨꯒꯤ ꯃꯔꯃꯗꯥ ꯇꯥꯕꯗꯥ ꯃꯤꯌꯥꯃꯒꯤ ꯃꯔꯛꯇꯥ ꯃꯍꯥꯛꯀꯤ ꯃꯇꯨꯡꯗꯥ ꯂꯥꯀꯈꯤ ꯑꯃꯁꯨꯡ ꯃꯍꯥꯛꯀꯤ ꯄꯣꯠꯆꯩ ꯑꯗꯨ ꯊꯨꯒꯥꯌꯈꯤ;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28.ꯃꯔꯃꯗꯤ ꯃꯍꯥꯛꯅꯥ ꯈꯜꯂꯝꯃꯤ, "ꯑꯩꯅꯥ ꯃꯍꯥꯛꯀꯤ ꯄꯣꯠꯆꯩꯁꯤꯡ ꯈꯛꯇꯃꯛ ꯊꯦꯡꯅꯔꯕꯗꯤ ꯑꯩ ꯐꯒꯠꯂꯛꯀꯅꯤ꯫"</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꯲꯷-꯲꯸ꯗꯥ ꯂꯩꯈꯤ꯫</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ꯄꯣꯠ ꯈꯨꯗꯤꯡꯃꯛꯀꯤ ꯃꯄꯨ ꯑꯣꯏꯔꯤꯕꯥ ꯌꯤꯁꯨ,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ꯏꯁ꯭ꯕꯔꯒꯤ ꯃꯆꯥꯅꯤ꯫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ꯑꯗꯨꯕꯨ ꯌꯤꯁꯨꯅꯥ ꯂꯩꯕꯥꯛ ꯑꯁꯤꯗꯥ ꯂꯥꯀꯄꯥ ꯃꯇꯃꯗꯥ꯫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ꯃꯍꯥꯛ ꯏꯆꯝ ꯆꯝꯕꯥ ꯃꯤꯁꯛ ꯑꯃꯥ ꯑꯣꯏꯅꯥ ꯂꯧꯕꯨꯛꯇꯥ ꯄꯣꯀꯈꯤ꯫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ꯌꯤꯁꯨꯗꯥ ꯊꯥꯖꯕꯥ ꯊꯝꯕꯥ ꯑꯩꯈꯣꯌ꯫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ꯏꯁ꯭ꯕꯔꯒꯤ ꯃꯆꯥꯁꯤꯡꯅꯤ꯫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ꯑꯗꯨꯕꯨ ꯑꯩꯈꯣꯌꯅꯥ ꯌꯤꯁꯨꯒꯨꯝꯅꯥ ꯏꯆꯝ ꯆꯝꯕꯥ ꯑꯃꯁꯨꯡ ꯅꯤꯡꯊꯤꯖꯅꯥ ꯍꯤꯡꯒꯗꯕꯅꯤ꯫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ꯃꯤꯑꯣꯏ ꯀꯌꯥꯅꯥ ꯌꯤꯁꯨꯒꯤ ꯃꯔꯃꯗꯥ ꯇꯥꯈꯤ ꯑꯃꯁꯨꯡ ꯃꯈꯣꯌꯅꯥ ꯌꯤꯁꯨꯒꯤ ꯃꯇꯨꯡ ꯏꯟꯅꯥ ꯆꯠꯈꯤ꯫</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ꯑꯗꯨꯗꯒꯤ ꯅꯨꯄꯤ ꯑꯃꯅꯥ ꯃꯍꯥꯛꯀꯤ ꯃꯇꯨꯡꯗꯥ ꯂꯥꯛꯇꯨꯅꯥ ꯌꯤꯁꯨꯒꯤ ꯄꯣꯠꯆꯩꯁꯤꯡ ꯑꯗꯨ ꯑꯅꯥꯕꯥ ꯐꯍꯟꯅꯕꯥ ꯊꯨꯒꯥꯌꯈꯤ꯫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ꯅꯨꯄꯤ ꯑꯃꯅꯥ ꯏ ꯊꯣꯀꯄꯥ ꯀꯧꯕꯥ ꯂꯥꯌꯅꯥ ꯑꯃꯅꯥ ꯆꯍꯤ ꯱꯲ ꯅꯥꯗꯨꯅꯥ ꯂꯩꯈꯤ꯫ ꯃꯍꯥꯛꯅꯥ ꯃꯗꯨ ꯁꯦꯃꯗꯣꯛꯅꯕꯥ ꯄꯥꯝꯕꯩ ꯀꯌꯥ ꯍꯣꯠꯅꯈꯤ ꯑꯗꯨꯕꯨ ꯃꯗꯨ ꯁꯦꯃꯗꯣꯀꯄꯥ ꯉꯃꯈꯤꯗꯦ ꯑꯃꯁꯨꯡ ꯃꯍꯥꯛꯀꯤ ꯂꯩꯔꯤꯕꯥ ꯄꯨꯝꯅꯃꯛ ꯑꯗꯨ ꯃꯍꯥꯛꯅꯥ ꯁꯤꯖꯤꯟꯅꯈꯤ꯫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‘ꯑꯩꯒꯤ ꯄꯣꯠꯆꯩꯁꯤꯡ ꯀꯅꯥꯅꯥ ꯊꯦꯡꯅꯈꯤꯕꯒꯦ??’ ꯈꯨꯗꯛꯇꯥ ꯌꯤꯁꯨꯅꯥ ꯃꯍꯥꯛꯀꯤ ꯁꯛꯇꯤ ꯑꯗꯨ ꯃꯍꯥꯛꯀꯤ ꯃꯐꯃꯗꯒꯤ ꯂꯥꯄꯊꯣꯀꯈ꯭ꯔꯦ ꯍꯥꯌꯕꯥ ꯈꯉꯈꯤ꯫ ꯃꯍꯥꯛ ꯂꯥꯛꯇꯨꯅꯥ ꯃꯍꯥꯛꯀꯤ ꯈꯣꯉꯗꯥ ꯂꯦꯞꯂꯒꯥ ꯑꯆꯨꯝꯕꯥ ꯄꯨꯝꯅꯃꯛ ꯍꯥꯌꯔꯝꯃꯤ꯫</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ꯌꯤꯁꯨꯅꯥ ꯃꯍꯥꯀꯄꯨ ꯍꯥꯌꯔꯝꯃꯤ, ‘ꯃꯆꯥꯅꯨꯄꯤ, ꯅꯍꯥꯛꯀꯤ ꯊꯥꯖꯕꯅꯥ ꯅꯍꯥꯀꯄꯨ ꯐꯍꯅꯈ꯭ꯔꯦ꯫ ꯁꯥꯟꯇꯤ ꯑꯣꯏꯅꯥ ꯆꯠꯂꯨ꯫’</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ꯆꯍꯤ ꯱꯲ ꯁꯨꯔꯀꯄꯗꯒꯤ ꯏ ꯅꯥꯟꯗꯨꯅꯥ ꯂꯩꯔꯝꯕꯥ ꯅꯨꯄꯤ ꯑꯗꯨꯅꯥ ꯌꯤꯁꯨꯒꯤ ꯃꯅꯥꯛꯇꯥ ꯆꯠꯈꯤ꯫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ꯊꯥꯖꯕꯒꯥ ꯂꯣꯌꯅꯅꯥ꯫</a:t>
            </a:r>
            <a:r xmlns:a="http://schemas.openxmlformats.org/drawingml/2006/main">
              <a:rPr altLang="en-US" lang="mni-Mtei" sz="3200">
                <a:solidFill>
                  <a:schemeClr val="tx1">
                    <a:lumMod val="65000"/>
                    <a:lumOff val="35000"/>
                  </a:schemeClr>
                </a:solidFill>
              </a:rPr>
              <a:t> </a:t>
            </a:r>
            <a:r xmlns:a="http://schemas.openxmlformats.org/drawingml/2006/main">
              <a:rPr altLang="ko-KR" lang="mni-Mtei" sz="3200">
                <a:solidFill>
                  <a:schemeClr val="tx1">
                    <a:lumMod val="65000"/>
                    <a:lumOff val="35000"/>
                  </a:schemeClr>
                </a:solidFill>
              </a:rPr>
              <a:t>ꯌꯤꯁꯨꯅꯥ ꯅꯨꯄꯤ ꯑꯗꯨꯕꯨ ꯐꯍꯅꯈꯤ ꯑꯃꯁꯨꯡ ꯃꯤꯌꯥꯃꯒꯤ ꯃꯃꯥꯡꯗꯥ ꯃꯍꯥꯛꯀꯤ ꯊꯥꯖꯕꯥ ꯑꯗꯨ ꯊꯥꯒꯠꯈꯤ꯫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ꯏꯄꯨꯔꯣꯌꯅꯥ ꯑꯩꯈꯣꯌꯒꯤ ꯊꯥꯖꯕꯥ ꯑꯗꯨ ꯍꯧꯖꯤꯀꯁꯨ ꯎꯔꯤ꯫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ꯑꯔꯨꯕꯥ ꯋꯥꯐꯃꯁꯤꯡ ꯊꯦꯡꯅꯔꯀꯄꯥ ꯃꯇꯃꯗꯥ,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ꯊꯥꯖꯕꯒꯥ ꯂꯣꯌꯅꯅꯥ ꯏꯁ꯭ꯕꯔꯗꯥ ꯂꯥꯀꯁꯤ꯫</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 ?</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ꯑꯩꯈꯣꯌꯒꯤ ꯑꯋꯥꯕꯥ ꯑꯃꯁꯨꯡ ꯑꯋꯥꯕꯁꯤꯡ ꯈꯉꯏ ꯑꯃꯁꯨꯡ ꯃꯗꯨ ꯀꯣꯀꯍꯜꯂꯤ꯫</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ꯆꯍꯤ ꯱꯲ ꯁꯨꯔꯕꯤ ꯅꯨꯄꯤ ꯑꯗꯨꯅꯥ ꯌꯤꯁꯨꯒꯥ ꯀꯔꯤ ꯊꯦꯡꯅꯈꯤꯕꯒꯦ?</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ꯆꯨꯝꯃꯤ꯫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ꯈꯨꯠ ꯊꯥꯕꯥ꯫</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ꯐꯨꯠ 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꯴ꯒꯤ </a:t>
            </a:r>
            <a:r xmlns:a="http://schemas.openxmlformats.org/drawingml/2006/main">
              <a:rPr altLang="ko-KR" lang="mni-Mtei" sz="2800">
                <a:solidFill>
                  <a:schemeClr val="tx1">
                    <a:lumMod val="65000"/>
                    <a:lumOff val="35000"/>
                  </a:schemeClr>
                </a:solidFill>
              </a:rPr>
              <a:t>ꯄꯣꯠꯂꯃꯁꯤꯡ꯫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꯴ꯒꯤ </a:t>
            </a:r>
            <a:r xmlns:a="http://schemas.openxmlformats.org/drawingml/2006/main">
              <a:rPr altLang="ko-KR" lang="mni-Mtei" sz="2800">
                <a:solidFill>
                  <a:srgbClr val="ff0000"/>
                </a:solidFill>
              </a:rPr>
              <a:t>ꯄꯣꯠꯂꯃꯁꯤꯡ꯫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ꯃꯍꯥꯛꯅꯥ ꯌꯤꯁꯨꯒꯤ ꯃꯔꯃꯗꯥ ꯇꯥꯕꯗꯥ ꯃꯤꯌꯥꯃꯒꯤ ꯃꯔꯛꯇꯥ ꯃꯍꯥꯛꯀꯤ ꯃꯇꯨꯡꯗꯥ ꯂꯥꯀꯈꯤ ꯑꯃꯁꯨꯡ ꯃꯍꯥꯛꯀꯤ ꯄꯣꯠꯆꯩ ꯑꯗꯨ ꯊꯨꯒꯥꯌꯈꯤ;</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ꯃꯔꯃꯗꯤ ꯃꯍꯥꯛꯅꯥ ꯈꯜꯂꯝꯃꯤ, "ꯑꯩꯅꯥ ꯃꯍꯥꯛꯀꯤ ꯄꯣꯠꯁꯛ ꯑꯗꯨ ꯈꯛꯇꯥ ꯁꯣꯀꯄꯥ ꯇꯥꯔꯕꯗꯤ ꯑꯩ ꯐꯒꯠꯂꯛꯀꯅꯤ꯫"</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꯲꯷-꯲꯸ꯗꯥ ꯂꯩꯈꯤ꯫</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꯶꯳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ꯇꯥꯂꯤꯊꯥ ꯀꯧꯝ!</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mni-Mtei" sz="4000">
                <a:solidFill>
                  <a:srgbClr val="FF0000"/>
                </a:solidFill>
              </a:rPr>
              <a:t>ꯉꯁꯤꯒꯤ ꯋꯥꯍꯩ꯫</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mni-Mtei" sz="3600">
                <a:solidFill>
                  <a:schemeClr val="tx1">
                    <a:lumMod val="65000"/>
                    <a:lumOff val="35000"/>
                  </a:schemeClr>
                </a:solidFill>
              </a:rPr>
              <a:t>ꯅꯍꯥꯛ ꯃꯤꯔꯣꯅꯕꯤꯗꯨꯅꯥ ꯃꯆꯥꯅꯨꯄꯥ ꯑꯃꯥ ꯄꯣꯛꯀꯅꯤ, ꯑꯗꯨꯒꯥ ꯅꯍꯥꯛꯅꯥ ꯃꯍꯥꯀꯄꯨ ꯌꯤꯁꯨ ꯍꯥꯌꯕꯥ ꯃꯃꯤꯡ ꯊꯣꯅꯒꯗꯕꯅꯤ꯫</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mni-Mtei" sz="2800">
                <a:solidFill>
                  <a:schemeClr val="tx1">
                    <a:lumMod val="65000"/>
                    <a:lumOff val="35000"/>
                  </a:schemeClr>
                </a:solidFill>
              </a:rPr>
              <a:t>ꯂꯨꯛ꯫</a:t>
            </a:r>
            <a:r xmlns:a="http://schemas.openxmlformats.org/drawingml/2006/main">
              <a:rPr altLang="en-US" dirty="0" lang="mni-Mtei" sz="2800">
                <a:solidFill>
                  <a:schemeClr val="tx1">
                    <a:lumMod val="65000"/>
                    <a:lumOff val="35000"/>
                  </a:schemeClr>
                </a:solidFill>
              </a:rPr>
              <a:t> </a:t>
            </a:r>
            <a:r xmlns:a="http://schemas.openxmlformats.org/drawingml/2006/main">
              <a:rPr altLang="ko-KR" dirty="0" lang="mni-Mtei" sz="2800">
                <a:solidFill>
                  <a:schemeClr val="tx1">
                    <a:lumMod val="65000"/>
                    <a:lumOff val="35000"/>
                  </a:schemeClr>
                </a:solidFill>
              </a:rPr>
              <a:t>꯱:꯳꯱ꯗꯥ ꯊꯣꯀꯈꯤ꯫</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ꯏꯆꯝ ꯆꯝꯕꯥ ꯑꯃꯁꯨꯡ ꯏꯆꯝ ꯆꯝꯅꯥ ꯄ꯭ꯔ꯭ꯏꯊꯤꯕꯤꯗꯥ ꯂꯥꯀꯈꯤ, ꯑꯗꯨꯕꯨ ꯃꯍꯥꯛ ꯑꯩꯈꯣꯌꯒꯤ ꯑꯁꯦꯡꯕꯥ ꯅꯤꯡꯊꯧꯅꯤ꯫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ꯃꯍꯥꯛꯅꯥ ꯃꯍꯥꯛꯀꯤ ꯃꯈꯨꯠꯇꯥ ꯆꯦꯅꯁꯤꯜꯂꯒꯥ ꯍꯥꯌꯔꯀꯏ, "ꯇꯥꯂꯤꯊꯥ ꯀꯧꯝ!" (ꯃꯁꯤꯒꯤ ꯑꯔꯊꯗꯤ "ꯏꯆꯝ ꯆꯝꯕꯥ ꯅꯨꯄꯤꯃꯆꯥ, ꯑꯩꯅꯥ ꯅꯉꯕꯨ ꯍꯥꯌꯔꯤ, ꯊꯣꯉꯅꯥꯑꯣ!")꯫</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꯴꯱ ꯑꯃꯁꯨꯡ ꯑꯦꯟ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ꯁꯤꯅꯥꯒꯣꯒꯀꯤ ꯂꯨꯆꯤꯡꯕꯥ ꯌꯤꯔꯨꯁ ꯀꯧꯕꯥ ꯃꯤꯑꯣꯏ ꯑꯃꯅꯥ ꯌꯤꯁꯨꯒꯤ ꯃꯅꯥꯛꯇꯥ ꯂꯥꯛꯇꯨꯅꯥ ꯍꯥꯌꯔꯝꯃꯤ; “ꯑꯩꯒꯤ ꯏꯆꯥꯅꯨꯄꯤ ꯁꯤꯔꯤ꯫ ꯑꯩꯕꯨ ꯃꯇꯦꯡ ꯄꯥꯡꯕꯤꯌꯨ꯫”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ꯌꯤꯁꯨꯒꯥ ꯂꯣꯌꯅꯅꯥ ꯌꯨꯃꯗꯥ ꯆꯠꯂꯤꯉꯩꯗꯥ ꯃꯤꯑꯣꯏ ꯑꯃꯅꯥ ꯂꯥꯛꯇꯨꯅꯥ ꯃꯍꯥꯛꯀꯤ ꯃꯆꯥꯅꯨꯄꯤ ꯍꯥꯟꯅꯗꯒꯤ ꯁꯤꯔꯦ ꯍꯥꯌꯅꯥ ꯍꯥꯌꯔꯝꯃꯤ꯫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ꯌꯨꯃꯗꯥ ꯌꯧꯔꯀꯄꯥ ꯃꯇꯃꯗꯥ ꯖꯌꯔꯨꯁꯀꯤ ꯃꯆꯥꯅꯨꯄꯤ ꯍꯥꯟꯅꯗꯒꯤ ꯁꯤꯔꯒꯥ ꯃꯤꯁꯤꯡꯅꯥ ꯀꯟꯅꯥ ꯂꯥꯎꯔꯝꯃꯤ꯫</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ꯆꯉꯗꯨꯅꯥ ꯃꯈꯣꯌꯗꯥ ꯍꯥꯌꯔꯝꯃꯤ, “ꯑꯉꯥꯡ ꯑꯗꯨ ꯁꯤꯕꯥ ꯅꯠꯇꯦ, ꯇꯨꯝꯂꯤꯕꯅꯤ꯫”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‘ꯃꯍꯥꯛꯅꯥ ꯃꯍꯥꯛꯀꯤ ꯃꯈꯨꯠꯇꯥ ꯆꯦꯅꯁꯤꯜꯂꯒꯥ ꯍꯥꯌꯔꯀꯏ, “ꯇꯥꯂꯤꯊꯥ ꯀꯧꯝ!” (ꯃꯁꯤꯒꯤ ꯑꯔꯊꯗꯤ "ꯏꯆꯝ ꯆꯝꯕꯥ ꯅꯨꯄꯤꯃꯆꯥ, ꯑꯩꯅꯥ ꯅꯉꯕꯨ ꯍꯥꯌꯔꯤ, ꯊꯣꯉꯅꯥꯑꯣ!")꯫ ꯈꯨꯗꯛꯇꯥ ꯅꯨꯄꯤꯃꯆꯥ ꯑꯗꯨꯅꯥ ꯂꯦꯞꯂꯒꯥ ꯆꯠꯈꯤ꯫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ꯌꯤꯁꯨꯅꯥ ꯁꯤꯕꯗꯥ ꯁꯥꯁꯟ ꯇꯧꯔꯤꯕꯥ ꯑꯗꯨꯅꯤ꯫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ꯁꯤꯕꯥ ꯍꯥꯌꯕꯁꯤ ꯃꯤꯁꯤꯡꯗꯥ ꯈ꯭ꯕꯥꯏꯗꯒꯤ ꯀꯤꯕꯥ ꯋꯥꯐꯃꯅꯤ ꯑꯗꯨꯕꯨ ꯌꯤꯁꯨꯅꯥ ꯃꯁꯤꯕꯨ ꯃꯥꯏꯊꯤꯕꯥ ꯄꯤꯈꯤ꯫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 ꯅꯨꯃꯤꯠ ꯑꯃꯗꯥ ꯊꯨꯅꯥ ꯅꯠꯔꯒꯥ ꯌꯥꯝꯅꯥ ꯊꯨꯅꯥ ꯁꯤꯔꯒꯅꯤ꯫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ꯑꯗꯨꯕꯨ ꯁꯤꯕꯗꯥ ꯑꯀꯤꯕꯥ ꯄꯣꯀꯄꯥ ꯃꯊꯧ ꯇꯥꯗꯦ꯫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ꯃꯔꯃꯗꯤ ꯌꯤꯁꯨꯅꯥ ꯁꯤꯕꯗꯥ ꯁꯥꯁꯟ ꯇꯧꯔꯤꯕꯥ ꯑꯗꯨꯅꯤ꯫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ꯑꯗꯨꯒꯥ ꯑꯩꯈꯣꯌꯅꯥ ꯁꯤꯕꯕꯨ ꯃꯥꯏꯊꯤꯕꯥ ꯄꯤꯈꯤꯕꯥ ꯌꯤꯁꯨꯗꯥ ꯊꯥꯖꯩ꯫</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ꯄꯨꯟꯁꯤ ꯄꯤꯕꯤꯕꯥ ꯑꯃꯁꯨꯡ ꯄꯨꯟꯁꯤꯕꯨ ꯃꯇꯝ ꯑꯃꯗꯥ ꯁꯥꯁꯟ ꯇꯧꯔꯤꯕꯥ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200">
                <a:solidFill>
                  <a:schemeClr val="tx1">
                    <a:lumMod val="65000"/>
                    <a:lumOff val="35000"/>
                  </a:schemeClr>
                </a:solidFill>
              </a:rPr>
              <a:t>“ꯇꯥꯂꯤꯊꯥ ꯀꯧꯝ!” ꯍꯥꯏꯕꯗꯤ?</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mni-Mtei" sz="2800">
                <a:solidFill>
                  <a:schemeClr val="tx1">
                    <a:lumMod val="65000"/>
                    <a:lumOff val="35000"/>
                  </a:schemeClr>
                </a:solidFill>
              </a:rPr>
              <a:t>ꯏꯆꯝ ꯆꯝꯕꯥ ꯅꯨꯄꯤꯃꯆꯥ, ꯑꯌꯨꯛꯀꯤ ꯆꯥꯛꯂꯦꯟ ꯊꯀꯎ!</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ꯏꯆꯝ ꯆꯝꯕꯥ ꯅꯨꯄꯤꯃꯆꯥ, ꯁꯣꯌꯗꯅꯥ ꯆꯠꯂꯨ!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ꯏꯆꯝ ꯆꯝꯕꯥ ꯅꯨꯄꯤꯃꯆꯥ, ꯊꯣꯔꯀꯎ!</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ꯏꯆꯝ ꯆꯝꯕꯥ ꯅꯨꯄꯤꯃꯆꯥ, ꯏꯁꯩ ꯑꯃꯥ ꯏꯕꯤꯌꯨ!</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꯳ </a:t>
            </a:r>
            <a:r xmlns:a="http://schemas.openxmlformats.org/drawingml/2006/main">
              <a:rPr altLang="ko-KR" lang="mni-Mtei" sz="2800">
                <a:solidFill>
                  <a:srgbClr val="ff0000"/>
                </a:solidFill>
              </a:rPr>
              <a:t>ꯏꯆꯝ ꯆꯝꯕꯥ ꯅꯨꯄꯤꯃꯆꯥ, ꯊꯣꯔꯀꯎ!</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ꯃꯍꯥꯛꯅꯥ ꯃꯍꯥꯛꯀꯤ ꯃꯈꯨꯠꯇꯥ ꯆꯦꯅꯁꯤꯜꯂꯒꯥ ꯍꯥꯌꯔꯀꯏ, "ꯇꯥꯂꯤꯊꯥ ꯀꯧꯝ!" (ꯃꯁꯤꯒꯤ ꯑꯔꯊꯗꯤ "ꯏꯆꯝ ꯆꯝꯕꯥ ꯅꯨꯄꯤꯃꯆꯥ, ꯑꯩꯅꯥ ꯅꯉꯕꯨ ꯍꯥꯌꯔꯤ, ꯊꯣꯉꯅꯥꯑꯣ!")꯫</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꯵: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꯴꯱ ꯑꯃꯁꯨꯡ ꯑꯦꯟ</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a:t>
            </a:r>
            <a:r xmlns:a="http://schemas.openxmlformats.org/drawingml/2006/main">
              <a:rPr altLang="en-US" lang="mni-Mtei" sz="4000">
                <a:solidFill>
                  <a:srgbClr val="ff0000"/>
                </a:solidFill>
              </a:rPr>
              <a:t> </a:t>
            </a:r>
            <a:r xmlns:a="http://schemas.openxmlformats.org/drawingml/2006/main">
              <a:rPr altLang="ko-KR" lang="mni-Mtei" sz="4000">
                <a:solidFill>
                  <a:srgbClr val="ff0000"/>
                </a:solidFill>
              </a:rPr>
              <a:t>ꯋꯥꯍꯪ ꯄꯥꯎꯈꯨꯝ</a:t>
            </a:r>
            <a:r xmlns:a="http://schemas.openxmlformats.org/drawingml/2006/main">
              <a:rPr altLang="en-US" lang="mni-Mte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ꯀꯗꯥꯌꯗꯥ ꯄꯣꯀꯈꯤꯕꯒꯦ?</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ꯑꯁꯤꯅꯤ꯫</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ꯌꯨꯝ</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꯲ꯒꯤ </a:t>
            </a:r>
            <a:r xmlns:a="http://schemas.openxmlformats.org/drawingml/2006/main">
              <a:rPr altLang="ko-KR" lang="mni-Mtei" sz="2800">
                <a:solidFill>
                  <a:schemeClr val="tx1">
                    <a:lumMod val="65000"/>
                    <a:lumOff val="35000"/>
                  </a:schemeClr>
                </a:solidFill>
              </a:rPr>
              <a:t>ꯔꯥꯖꯃꯍꯂꯗꯥ ꯂꯩ꯫</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ꯃꯦꯉ꯭ꯒꯥꯔ ꯑꯃꯗꯥ 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ꯂꯛꯁꯥꯔꯤ ꯍꯣꯇꯦꯜ 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꯳ </a:t>
            </a:r>
            <a:r xmlns:a="http://schemas.openxmlformats.org/drawingml/2006/main">
              <a:rPr altLang="ko-KR" lang="mni-Mtei" sz="2800">
                <a:solidFill>
                  <a:srgbClr val="ff0000"/>
                </a:solidFill>
              </a:rPr>
              <a:t>ꯃꯦꯉ꯭ꯒꯥꯔ ꯑꯃꯗꯥ ꯂꯩ꯫</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꯶꯴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ꯕꯦꯊꯦꯁꯗꯥ ꯂꯩꯕꯥ ꯑꯅꯥꯕꯥ ꯃꯤꯑꯣꯏ ꯑꯃꯅꯤ꯫</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ꯑꯗꯨꯗꯒꯤ ꯌꯤꯁꯨꯅꯥ ꯃꯍꯥꯀꯄꯨ ꯍꯥꯌꯔꯝꯃꯤ, “ꯍꯧꯒꯠꯂꯨ, ꯅꯍꯥꯛꯀꯤ ꯈꯣꯉꯎꯞ ꯑꯗꯨ ꯂꯧꯈꯠꯂꯨ ꯑꯃꯁꯨꯡ ꯆꯠꯂꯨ꯫”</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ni-Mtei" altLang="ko-KR" sz="3600">
                <a:solidFill>
                  <a:schemeClr val="tx1">
                    <a:lumMod val="65000"/>
                    <a:lumOff val="35000"/>
                  </a:schemeClr>
                </a:solidFill>
              </a:rPr>
              <a:t>ꯈꯨꯗꯛꯇꯥ ꯃꯤꯑꯣꯏ ꯑꯗꯨ ꯐꯒꯠꯂꯀꯈꯤ; ꯃꯍꯥꯛꯅꯥ ꯃꯍꯥꯛꯀꯤ ꯃꯦꯠ ꯑꯗꯨ ꯂꯧꯈꯠꯂꯒꯥ ꯆꯠꯈꯤ꯫ ꯃꯁꯤ ꯊꯣꯀꯈꯤꯕꯥ ꯅꯨꯃꯤꯠ ꯑꯗꯨ ꯁꯦꯝꯕꯤꯕꯥ ꯃꯄꯨꯒꯤ ꯅꯨꯃꯤꯠꯅꯤ,</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ꯌꯣꯍꯥꯟ ꯵: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꯸-꯹ ꯐꯥꯑꯣꯕꯥ ꯌꯥꯑꯣꯔꯤ꯫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ꯖꯦꯔꯨꯁꯥꯂꯦꯃꯗꯥ ꯕꯦꯊꯦꯁꯗꯥ ꯀꯧꯕꯥ ꯄꯨꯜ ꯑꯃꯥ ꯂꯩꯔꯝꯃꯤ꯫ ꯃꯐꯝ ꯑꯗꯨꯗꯥ ꯑꯅꯥꯕꯥ ꯃꯤꯑꯣꯏ ꯃꯁꯤꯡ ꯌꯥꯝꯅꯥ ꯏꯁꯤꯡ ꯇꯨꯡꯁꯤꯅꯕꯥ ꯉꯥꯏꯗꯨꯅꯥ ꯂꯥꯀꯈꯤ꯫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ꯃꯔꯃꯗꯤ ꯏꯕꯨꯡꯉꯣꯒꯤ ꯁ꯭ꯕꯔꯒꯗꯨꯠ ꯑꯃꯅꯥ ꯃꯇꯝ ꯈꯔꯗꯥ ꯏꯁꯤꯡ ꯇꯨꯡꯁꯤꯅꯈꯤ; ꯃꯗꯨꯒꯤ ꯃꯇꯨꯡꯗꯥ ꯑꯍꯥꯅꯕꯥ ꯑꯣꯏꯅꯥ ꯏꯁꯤꯡ ꯇꯨꯡꯁꯤꯅꯈꯤꯕꯥ ꯃꯇꯨꯡꯗꯥ ꯈꯣꯉꯊꯥꯡ ꯊꯥꯡꯖꯤꯜꯂꯀꯈꯤꯕꯥ ꯑꯗꯨ ꯃꯍꯥꯛꯀꯤ ꯂꯥꯌꯅꯥ ꯑꯃꯗꯒꯤ ꯐꯒꯠꯂꯀꯈꯤ꯫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ꯈꯣꯉꯅꯥ ꯆꯠꯄꯥ ꯉꯃꯗꯕꯥ ꯃꯤꯑꯣꯏ ꯑꯃꯥ ꯂꯩꯔꯝꯃꯤ꯫ ꯌꯤꯁꯨꯅꯥ ꯃꯍꯥꯀꯄꯨ ꯎꯔꯒꯥ ꯆꯍꯤ ꯇꯔꯥꯅꯤꯄꯥꯜ ꯁꯨꯔꯕꯥ ꯃꯤꯑꯣꯏ ꯑꯗꯨꯗꯥ ꯍꯪꯂꯀꯄꯥ ꯃꯇꯃꯗꯥ꯫ “ꯅꯉꯅꯥ ꯐꯅꯥ ꯂꯩꯕꯥ ꯄꯥꯝꯕꯤꯕ꯭ꯔꯥ?”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“ꯁꯔ, ꯏꯁꯤꯡ ꯇꯨꯡꯁꯤꯅꯕꯥ ꯃꯇꯃꯗꯥ ꯄꯨꯂꯗꯥ ꯆꯪꯂꯀꯄꯗꯥ ꯃꯇꯦꯡ ꯄꯥꯡꯕꯥ ꯀꯅꯥꯁꯨ ꯂꯩꯇꯦ꯫ ꯑꯩꯕꯨ ꯃꯇꯦꯡ ꯄꯥꯡꯕꯤꯌꯨ, ꯆꯥꯅꯕꯤꯗꯨꯅꯥ!” ꯑꯗꯨꯗꯒꯤ ꯌꯤꯁꯨꯅꯥ ꯃꯍꯥꯀꯄꯨ ꯍꯥꯌꯔꯝꯃꯤ, “ꯍꯧꯒꯠꯂꯨ! ꯅꯉꯒꯤ ꯃꯦꯠ ꯑꯗꯨ ꯂꯧꯈꯠꯂꯨ ꯑꯃꯁꯨꯡ ꯆꯠꯂꯨ꯫”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ꯍꯥꯌꯔꯀꯄꯒꯨꯝꯅꯥ ꯃꯍꯥꯛꯅꯥ ꯃꯍꯥꯛꯀꯤ ꯈꯣꯉꯎꯞ ꯑꯗꯨ ꯂꯧꯊꯣꯛꯇꯨꯅꯥ ꯆꯠꯈꯤ꯫ ꯃꯇꯝ ꯑꯃꯗꯥ ꯆꯍꯤ ꯳꯸ ꯁꯨꯔꯕꯥ ꯑꯅꯥꯕꯥ ꯃꯤꯑꯣꯏ ꯑꯗꯨ ꯐꯒꯠꯂꯀꯈꯤ꯫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600">
                <a:solidFill>
                  <a:schemeClr val="tx1">
                    <a:lumMod val="65000"/>
                    <a:lumOff val="35000"/>
                  </a:schemeClr>
                </a:solidFill>
              </a:rPr>
              <a:t>ꯕꯦꯊꯦꯁꯗꯥꯒꯤ ꯄꯨꯂꯗꯥ ꯂꯩꯕꯥ ꯑꯅꯥꯕꯁꯤꯡꯒꯤꯗꯃꯛ ꯈ꯭ꯕꯥꯏꯗꯒꯤ ꯃꯊꯧ ꯇꯥꯕꯥ ꯋꯥꯐꯃꯗꯤ...</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ꯂꯥꯌꯦꯡꯅꯕꯥ꯫</a:t>
            </a:r>
            <a:r xmlns:a="http://schemas.openxmlformats.org/drawingml/2006/main">
              <a:rPr lang="mni-Mtei"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ꯑꯩꯈꯣꯌꯅꯥ ꯀꯔꯤ ꯃꯊꯧ ꯇꯥꯕꯒꯦ ꯍꯥꯌꯕꯗꯨ ꯌꯤꯁꯨꯅꯥ ꯈꯉꯏ꯫</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ꯑꯩꯈꯣꯌꯗꯒꯤ ꯍꯦꯟꯅꯥ ꯐꯕꯥ꯫</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ꯌꯤꯁꯨꯅꯥ ꯑꯩꯈꯣꯌꯗꯥ ꯄꯤꯕꯤꯕꯥ ꯃꯤꯁꯛ ꯑꯗꯨꯅꯤ꯫</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ꯑꯩꯈꯣꯌꯅꯥ ꯃꯊꯧ ꯇꯥꯔꯤꯕꯥ ꯑꯗꯨ꯫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ꯑꯅꯥꯕꯥ ꯈꯨꯗꯤꯡꯃꯛ ꯐꯍꯅꯕꯥ ꯑꯃꯁꯨꯡ ꯄꯨꯝꯅꯃꯀꯄꯨ ꯁꯥꯁꯟ ꯇꯧꯕꯒꯤ ꯁꯛꯇꯤ ꯂꯩꯕꯥ ꯃꯤꯁꯛ ꯑꯗꯨꯅꯤ꯫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ꯑꯅꯥꯕꯥ ꯃꯤꯑꯣꯏ ꯑꯗꯨꯅꯥ ꯌꯤꯁꯨꯗꯥ ꯀꯔꯤ ꯇꯧꯅꯕꯥ ꯍꯥꯌꯖꯈꯤꯕꯒꯦ?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ꯑꯩꯒꯤ ꯂꯥꯌꯅꯥ ꯐꯍꯅꯕꯤꯌꯨ, ꯆꯥꯅꯕꯤꯗꯨꯅꯥ!</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ꯑꯩꯕꯨ ꯀꯅꯕꯤꯌꯨ, ꯆꯥꯅꯕꯤꯗꯨꯅꯥ!</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ꯑꯩꯉꯣꯟꯗꯥ ꯆꯥꯅꯕꯥ ꯈꯔꯥ ꯄꯤꯌꯨ, ꯆꯥꯅꯕꯤꯗꯨꯅꯥ!</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4 </a:t>
            </a:r>
            <a:r xmlns:a="http://schemas.openxmlformats.org/drawingml/2006/main">
              <a:rPr lang="mni-Mtei" altLang="ko-KR" sz="2800">
                <a:solidFill>
                  <a:schemeClr val="tx1">
                    <a:lumMod val="65000"/>
                    <a:lumOff val="35000"/>
                  </a:schemeClr>
                </a:solidFill>
              </a:rPr>
              <a:t>ꯏꯁꯤꯡ ꯇꯨꯡꯁꯤꯅꯕꯥ ꯃꯇꯃꯗꯥ ꯄꯨꯂꯗꯥ ꯆꯠꯄꯗꯥ ꯑꯩꯕꯨ ꯃꯇꯦꯡ ꯄꯥꯡꯕꯤꯌꯨ, ꯆꯥꯅꯕꯤꯗꯨꯅꯥ!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4 </a:t>
            </a:r>
            <a:r xmlns:a="http://schemas.openxmlformats.org/drawingml/2006/main">
              <a:rPr lang="mni-Mtei" altLang="ko-KR" sz="2800">
                <a:solidFill>
                  <a:srgbClr val="ff0000"/>
                </a:solidFill>
              </a:rPr>
              <a:t>ꯏꯁꯤꯡ ꯇꯨꯡꯁꯤꯅꯕꯥ ꯃꯇꯃꯗꯥ ꯄꯨꯂꯗꯥ ꯆꯠꯄꯗꯥ ꯑꯩꯕꯨ ꯃꯇꯦꯡ ꯄꯥꯡꯕꯤꯌꯨ, ꯆꯥꯅꯕꯤꯗꯨꯅꯥ!</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ꯉꯁꯤ ꯗꯦꯕꯤꯗꯀꯤ ꯁꯍꯔꯗꯥ ꯑꯗꯣꯃꯒꯤꯗꯃꯛ ꯁꯦꯝꯕꯤꯕꯥ ꯃꯄꯨ ꯑꯃꯥ ꯄꯣꯀꯈ꯭ꯔꯦ; ꯃꯍꯥꯛ ꯏꯕꯨꯡꯉꯣ ꯈ꯭ꯔ꯭ꯏꯁ꯭ꯇꯅꯤ꯫</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ꯄꯥꯝꯕ</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꯲:꯱꯱ꯗꯥ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ꯑꯗꯨꯗꯒꯤ ꯌꯤꯁꯨꯅꯥ ꯃꯍꯥꯀꯄꯨ ꯍꯥꯌꯔꯝꯃꯤ, “ꯍꯧꯒꯠꯂꯨ, ꯅꯍꯥꯛꯀꯤ ꯈꯣꯉꯎꯞ ꯑꯗꯨ ꯂꯧꯈꯠꯂꯨ ꯑꯃꯁꯨꯡ ꯆꯠꯂꯨ꯫”</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ni-Mtei" altLang="ko-KR" sz="3600">
                <a:solidFill>
                  <a:schemeClr val="tx1">
                    <a:lumMod val="65000"/>
                    <a:lumOff val="35000"/>
                  </a:schemeClr>
                </a:solidFill>
              </a:rPr>
              <a:t>꯹.ꯃꯇꯝ ꯑꯃꯗꯥ ꯃꯤꯑꯣꯏ ꯑꯗꯨ ꯐꯒꯠꯂꯀꯈꯤ; ꯃꯍꯥꯛꯅꯥ ꯃꯍꯥꯛꯀꯤ ꯃꯦꯠ ꯑꯗꯨ ꯂꯧꯈꯠꯂꯒꯥ ꯆꯠꯈꯤ꯫ ꯃꯁꯤ ꯊꯣꯀꯈꯤꯕꯥ ꯅꯨꯃꯤꯠ ꯑꯗꯨ ꯁꯦꯝꯕꯤꯕꯥ ꯃꯄꯨꯒꯤ ꯅꯨꯃꯤꯠꯅꯤ,</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ꯌꯣꯍꯥꯟ ꯵: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꯸-꯹ ꯐꯥꯑꯣꯕꯥ ꯌꯥꯑꯣꯔꯤ꯫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꯶꯵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ꯃꯤꯑꯣꯏ ꯵,꯰꯰꯰ ꯔꯣꯝ ꯄꯤꯖꯈꯤꯕꯥ ꯌꯤꯁꯨ꯫</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ꯃꯗꯨꯒꯤ ꯃꯇꯨꯡꯗꯥ ꯌꯤꯁꯨꯅꯥ ꯆꯥꯀꯆꯥ-ꯏꯊꯀꯁꯤꯡ ꯑꯗꯨ ꯂꯧꯔꯒꯥ ꯊꯥꯒꯠꯄꯥ ꯐꯣꯡꯗꯣꯀꯈꯤ ꯑꯃꯁꯨꯡ ꯐꯃꯗꯨꯅꯥ ꯂꯩꯔꯤꯕꯥ ꯃꯤꯁꯤꯡꯗꯥ ꯃꯈꯣꯌꯅꯥ ꯄꯥꯝꯂꯤꯕꯃꯈꯩ ꯌꯦꯟꯊꯣꯀꯈꯤ꯫ ꯃꯍꯥꯛꯅꯥ ꯉꯥꯒꯤ ꯃꯇꯥꯡꯗꯁꯨ ꯑꯗꯨꯃꯛ ꯇꯧꯈꯤ꯫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ꯌꯣꯍꯥꯟ꯫</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꯶: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꯱꯱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ꯃꯤꯑꯣꯏ ꯂꯤꯁꯤꯡ ꯃꯉꯥ ꯍꯦꯟꯅꯥ ꯌꯤꯁꯨꯒꯤ ꯇꯝꯕꯤꯕꯥ ꯇꯥꯅꯕꯥ ꯄꯨꯅꯁꯤꯅꯈꯤ꯫</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ꯑꯗꯨꯕꯨ ꯅꯨꯃꯤꯗꯥꯡꯋꯥꯏꯔꯃꯒꯤ ꯃꯇꯝ ꯑꯣꯏꯔꯝꯃꯤ꯫ ꯃꯤ ꯈꯨꯗꯤꯡꯃꯛ ꯂꯃꯍꯥꯡꯗꯥ ꯈꯣꯉ ꯍꯥꯃꯗꯅꯥ ꯂꯩꯔꯝꯃꯤ, ꯑꯗꯨꯕꯨ ꯃꯈꯣꯌꯒꯤ ꯆꯥꯅꯕꯥ ꯄꯣꯠꯂꯝ ꯑꯃꯠꯇꯥ ꯂꯩꯔꯃꯗꯦ, ꯃꯈꯣꯌꯒꯤ ꯂꯩꯐꯝ ꯑꯗꯨꯗꯤ ꯉꯥ ꯑꯅꯤ ꯑꯃꯁꯨꯡ ꯕ꯭ꯔꯦꯗ ꯃꯉꯥ ꯈꯛꯇꯅꯤ꯫</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ꯃꯗꯨꯒꯤ ꯃꯇꯨꯡꯗꯥ ꯌꯤꯁꯨꯅꯥ ꯆꯥꯀꯆꯥ-ꯌꯨꯊꯛ ꯑꯃꯁꯨꯡ ꯉꯥ ꯂꯧꯗꯨꯅꯥ ꯊꯥꯒꯠꯄꯥ ꯐꯣꯡꯗꯣꯀꯈꯤ ꯑꯃꯁꯨꯡ ꯐꯃꯗꯨꯅꯥ ꯂꯩꯔꯤꯕꯥ ꯃꯤꯁꯤꯡꯗꯥ ꯃꯈꯣꯌꯅꯥ ꯄꯥꯝꯂꯤꯕꯃꯈꯩ ꯌꯦꯟꯊꯣꯀꯈꯤ꯫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ꯑꯗꯨꯕꯨ, ꯑꯉꯀꯄꯥ ꯊꯧꯗꯣꯛ ꯑꯃꯥ ꯊꯣꯀꯈꯤ! ꯃꯤꯑꯣꯏ ꯵,꯰꯰꯰ ꯑꯗꯨ ꯃꯄꯨꯡ ꯐꯥꯅꯥ ꯂꯩꯕꯥ ꯉꯃꯈꯤ!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ꯑꯗꯨꯒꯥ ꯃꯈꯣꯌꯅꯥ ꯃꯈꯣꯌꯁꯤꯡ ꯑꯗꯨ ꯈꯣꯃꯖꯤꯟꯗꯨꯅꯥ ꯆꯥꯛ ꯆꯥꯕꯥ ꯃꯤꯁꯤꯡꯅꯥ ꯊꯥꯗꯣꯀꯈꯤꯕꯥ ꯆꯦꯡ ꯃꯉꯥꯒꯤ ꯁꯔꯨꯀꯁꯤꯡ ꯑꯗꯨꯅꯥ ꯕꯥꯁ꯭ꯀꯦꯠ ꯇꯔꯥ ꯊꯜꯂꯝꯃꯤ꯫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ꯑꯩꯈꯣꯌꯒꯤꯗꯃꯛꯇꯗꯤ ꯃꯤꯑꯣꯏ ꯵,꯰꯰꯰ ꯍꯦꯟꯅꯥ ꯃꯄꯨꯡ ꯐꯥꯍꯅꯕꯒꯤ ꯃꯑꯣꯡ ꯑꯃꯠꯇꯥ ꯂꯩꯇꯦ꯫</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ꯕ꯭ꯔꯦꯗ ꯃꯉꯥ ꯑꯃꯁꯨꯡ ꯉꯥ ꯑꯅꯤꯒꯥ ꯂꯣꯌꯅꯅꯥ꯫</a:t>
            </a:r>
            <a:r xmlns:a="http://schemas.openxmlformats.org/drawingml/2006/main">
              <a:rPr lang="mni-Mte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ꯑꯗꯨꯕꯨ ꯏꯁ꯭ꯕꯔꯒꯤ ꯃꯆꯥ ꯅꯤꯄꯥ ꯌꯤꯁꯨꯅꯥ ꯃꯈꯣꯌꯒꯥ ꯂꯣꯌꯅꯅꯥ ꯑꯉꯀꯄꯥ ꯊꯕꯛ ꯇꯧꯔꯝꯃꯤ꯫</a:t>
            </a:r>
            <a:r xmlns:a="http://schemas.openxmlformats.org/drawingml/2006/main">
              <a:rPr lang="mni-Mte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ꯑꯩꯈꯣꯌꯅꯥ ꯀꯔꯤꯒꯨꯝꯕꯥ ꯑꯃꯠꯇꯥ ꯌꯥꯝꯅꯥ ꯂꯩꯕꯥ ꯅꯠꯔꯒꯥ ꯂꯩꯇꯕꯥ ꯍꯥꯌꯕꯁꯤꯗꯒꯤ ꯍꯦꯟꯅꯥ ꯃꯔꯨ ꯑꯣꯏꯕꯗꯤ ꯑꯩꯈꯣꯌꯅꯥ ꯃꯇꯝ ꯄꯨꯝꯕꯗꯥ ꯌꯤꯁꯨꯒꯥ ꯂꯣꯌꯅꯅꯥ ꯂꯩꯃꯤꯟꯅꯕꯅꯤ꯫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ꯑꯩꯈꯣꯌꯗꯥ ꯆꯥꯅꯕꯥ ꯃꯔꯥꯡ ꯀꯥꯌꯅꯥ ꯄꯤꯕꯥ ꯉꯝꯕꯥ ꯑꯗꯨꯗꯤ ꯌꯤꯁꯨꯅꯤ꯫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꯴꯷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ꯌꯤꯁꯨꯒꯤ ꯃꯄꯣꯛ ꯅꯨꯃꯤꯠꯀꯤ ꯌꯥꯏꯐ-ꯄꯥꯎꯖꯦꯜ ꯄꯤꯖꯔꯤ꯫</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ꯃꯤꯑꯣꯏ ꯵,꯰꯰꯰ ꯄꯤꯔꯕꯥ ꯃꯇꯨꯡꯗꯥ ꯆꯥꯅꯕꯥ ꯀꯌꯥ ꯊꯃꯈꯤꯕꯒꯦ?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ꯕꯥꯁ꯭ꯀꯦꯠ ꯇꯔꯥ꯫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ꯕꯥꯁ꯭ꯀꯦꯠ ꯱꯱ ꯌꯥꯑꯣꯔꯤ꯫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ꯕꯥꯁ꯭ꯀꯦꯠ ꯇꯔꯥ꯫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ꯕꯥꯁ꯭ꯀꯦꯠ ꯇꯔꯥꯅꯤꯄꯥꯜ꯫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ꯕꯥꯁ꯭ꯀꯦꯠ ꯇꯔꯥ꯫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ꯃꯗꯨꯒꯤ ꯃꯇꯨꯡꯗꯥ ꯌꯤꯁꯨꯅꯥ ꯆꯥꯀꯆꯥ-ꯏꯊꯀꯁꯤꯡ ꯑꯗꯨ ꯂꯧꯔꯒꯥ ꯊꯥꯒꯠꯄꯥ ꯐꯣꯡꯗꯣꯀꯈꯤ ꯑꯃꯁꯨꯡ ꯐꯃꯗꯨꯅꯥ ꯂꯩꯔꯤꯕꯥ ꯃꯤꯁꯤꯡꯗꯥ ꯃꯈꯣꯌꯅꯥ ꯄꯥꯝꯂꯤꯕꯃꯈꯩ ꯌꯦꯟꯊꯣꯀꯈꯤ꯫ ꯃꯍꯥꯛꯅꯥ ꯉꯥꯒꯤ ꯃꯇꯥꯡꯗꯁꯨ ꯑꯗꯨꯃꯛ ꯇꯧꯈꯤ꯫</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ꯌꯣꯍꯥꯟ꯫</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꯶: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꯱꯱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꯶꯶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 ꯏꯁꯤꯡꯒꯤ ꯃꯊꯛꯇꯥ ꯆꯠꯂꯤ꯫</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ꯃꯈꯣꯌꯅꯥ ꯃꯥꯏꯜ ꯑꯍꯨꯝ ꯅꯠꯔꯒꯥ ꯑꯍꯨꯝ ꯃꯈꯥꯌ ꯂꯥꯞꯅꯥ ꯆꯠꯂꯕꯥ ꯃꯇꯨꯡꯗꯥ ꯌꯤꯁꯨꯅꯥ ꯕꯣꯇꯂꯗꯥ ꯂꯥꯀꯄꯥ ꯎꯈꯤ, ꯏꯁꯤꯡꯗꯥ ꯆꯠꯂꯤ; ꯑꯃꯁꯨꯡ ꯃꯈꯣꯌ ꯌꯥꯝꯅꯥ ꯉꯀꯈꯤ꯫</a:t>
            </a:r>
            <a:endParaRPr xmlns:a="http://schemas.openxmlformats.org/drawingml/2006/main" lang="en-US" altLang="ko-KR" sz="3600"/>
          </a:p>
          <a:p>
            <a:pPr xmlns:a="http://schemas.openxmlformats.org/drawingml/2006/main" lvl="0">
              <a:defRPr/>
            </a:pPr>
            <a:r xmlns:a="http://schemas.openxmlformats.org/drawingml/2006/main">
              <a:rPr lang="mni-Mtei" altLang="ko-KR" sz="3600"/>
              <a:t>ꯑꯗꯨꯕꯨ ꯃꯍꯥꯛꯅꯥ ꯃꯈꯣꯌꯗꯥ ꯍꯥꯌꯈꯤ, “ꯑꯩꯅꯤ; ꯂꯥꯡꯇꯛꯅꯒꯅꯨ꯫”</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ꯌꯣꯍꯥꯟ꯫</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꯶: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꯱꯹-꯲꯰ꯗꯥ ꯊꯣꯀꯈꯤ꯫</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ꯂꯃꯗꯝ ꯑꯗꯨꯗꯥ ꯃꯁꯥ ꯃꯊꯟꯇꯥ ꯄ꯭ꯔꯥꯔꯊꯅꯥ ꯇꯧꯔꯀꯄꯥ ꯃꯇꯃꯗꯥ ꯃꯍꯥꯛꯀꯤ ꯁꯤꯁ꯭ꯌꯁꯤꯡꯅꯥ ꯕꯣꯇꯜ ꯑꯗꯨ ꯇꯨꯔꯦꯜ ꯑꯗꯨꯒꯤ ꯃꯄꯥꯟꯗꯥ ꯆꯠꯂꯝꯃꯤ꯫</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ꯑꯔꯣꯏꯕꯗꯥ ꯑꯃꯝꯕꯥ ꯍꯧꯔꯀꯈꯤ ꯑꯃꯁꯨꯡ ꯅꯨꯡꯁꯤꯠ ꯑꯃꯁꯨꯡ ꯏꯁꯤꯡ ꯌꯥꯝꯅꯥ ꯆꯦꯅꯕꯥ ꯑꯃꯁꯨꯡ ꯑꯀꯅꯕꯥ ꯑꯣꯏꯔꯀꯈꯤ꯫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“ꯃꯐꯃꯗꯨꯗꯥ ꯌꯦꯡꯎ! ꯀꯅꯥꯒꯨꯝꯕꯥ ꯑꯃꯅꯥ ꯏꯁꯤꯡꯗꯥ ꯆꯠꯂꯤ!“ ꯃꯈꯣꯌ ꯌꯥꯝꯅꯥ ꯉꯀꯈꯤ꯫ ꯃꯈꯣꯌꯒꯤ ꯃꯔꯛꯇꯒꯤ ꯑꯃꯅꯥ ꯀꯞꯅꯥ ꯍꯥꯌꯔꯀꯏ, “ꯀꯅꯥꯒꯨꯝꯕꯥ ꯑꯃꯅꯥ ꯏꯁꯤꯡꯗꯥ ꯆꯠꯂꯤ!”</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“ꯑꯩꯅꯤ: ꯂꯥꯡꯇꯛꯅꯒꯅꯨ!” ꯏꯁꯤꯡꯗꯥ ꯆꯠꯂꯤꯕꯥ ꯑꯁꯤ ꯌꯤꯁꯨꯅꯤ꯫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ꯃꯈꯣꯌꯅꯥ ꯃꯁꯤꯗꯥ ꯑꯉꯀꯄꯥ ꯐꯥꯑꯣꯈꯤ꯫ ꯃꯈꯣꯌꯅꯥ ꯌꯤꯁꯨꯕꯨ ꯕꯣꯇꯂꯗꯥ ꯇꯔꯥꯝꯅꯥ ꯑꯣꯀꯈꯤ꯫ ꯃꯈꯣꯌꯅꯥ ꯈꯅꯈꯤ, “ꯌꯤꯁꯨ ꯏꯁ꯭ꯕꯔꯒꯤ ꯃꯆꯥꯅꯤꯄꯥ ꯑꯣꯏꯔꯃꯒꯅꯤ!”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ꯏꯁꯤꯡꯒꯤ ꯃꯊꯛꯇꯥ ꯈꯣꯡꯅꯥ ꯆꯠꯄꯥ ꯍꯥꯌꯕꯁꯤ ꯋꯥꯐꯝ ꯑꯃꯅꯤ꯫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ꯀꯅꯥꯒꯨꯝꯕꯥ ꯑꯃꯠꯇꯅꯥ ꯇꯧꯕꯥ ꯉꯃꯗꯦ꯫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ꯑꯗꯨꯕꯨ ꯌꯤꯁꯨ ꯏꯁꯤꯡꯒꯤ ꯃꯊꯛꯇꯥ ꯆꯠꯈꯤ꯫</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ꯃꯍꯥꯛꯀꯤ ꯁꯤꯁ꯭ꯌꯁꯤꯡꯕꯨ ꯊꯤꯅꯕꯥ꯫</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ꯃꯔꯃꯗꯤ ꯌꯤꯁꯨ ꯑꯁꯤ ꯑꯈꯟꯅꯕꯥ ꯃꯤꯁꯛ ꯑꯃꯅꯤ,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ꯏꯁ꯭ꯕꯔꯒꯤ ꯃꯆꯥꯅꯤ꯫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ꯑꯩꯈꯣꯌꯅꯥ ꯇꯁꯦꯡꯅꯥ ꯊꯥꯖꯕꯥ ꯃꯊꯧ ꯇꯥꯏ꯫</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ꯌꯤꯁꯨ ꯏꯁ꯭ꯕꯔꯒꯤ ꯃꯆꯥꯅꯤ ꯍꯥꯌꯕꯥ꯫</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a:t>
            </a:r>
            <a:r xmlns:a="http://schemas.openxmlformats.org/drawingml/2006/main">
              <a:rPr altLang="en-US" lang="mni-Mtei" sz="4000">
                <a:solidFill>
                  <a:srgbClr val="ff0000"/>
                </a:solidFill>
              </a:rPr>
              <a:t> </a:t>
            </a:r>
            <a:r xmlns:a="http://schemas.openxmlformats.org/drawingml/2006/main">
              <a:rPr altLang="ko-KR" lang="mni-Mtei" sz="4000">
                <a:solidFill>
                  <a:srgbClr val="ff0000"/>
                </a:solidFill>
              </a:rPr>
              <a:t>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ꯌꯨꯃꯗꯥ ꯂꯥꯀꯄꯥ ꯃꯇꯃꯗꯥ ꯃꯈꯣꯌꯅꯥ ꯑꯉꯥꯡ ꯑꯗꯨꯕꯨ ꯃꯍꯥꯛꯀꯤ ꯃꯃꯥ ꯃꯦꯔꯤꯒꯥ ꯂꯣꯌꯅꯅꯥ ꯎꯈꯤ ꯑꯃꯁꯨꯡ ꯃꯈꯣꯌꯅꯥ ꯃꯍꯥꯀꯄꯨ ꯈꯨꯔꯨꯃꯖꯈꯤ꯫ ꯑꯗꯨꯗꯒꯤ ꯃꯈꯣꯌꯅꯥ ꯃꯈꯣꯌꯒꯤ ꯂꯟ-ꯊꯨꯃꯁꯤꯡ ꯍꯥꯡꯗꯣꯛꯇꯨꯅꯥ ꯃꯍꯥꯀꯄꯨ ꯁꯅꯥ ꯑꯃꯁꯨꯡ ꯙꯨꯞ ꯑꯃꯁꯨꯡ ꯃꯤꯔꯃꯒꯤ ꯈꯨꯗꯣꯂꯁꯤꯡ ꯄꯤꯈꯤ꯫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 ꯲:꯱꯱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rgbClr val="ff0000"/>
                </a:solidFill>
              </a:rPr>
              <a:t>ꯌꯤꯁꯨ ꯀꯅꯥꯅꯣ?</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ꯑꯩꯈꯣꯌꯅꯥ ꯀꯔꯤꯒꯨꯝꯕꯥ ꯑꯊꯤꯡꯕꯥ ꯂꯩꯔꯕꯁꯨ ꯑꯩꯈꯣꯌꯕꯨ ꯃꯇꯦꯡ ꯄꯥꯡꯅꯕꯥ ꯑꯃꯁꯨꯡ ꯀꯅꯕꯤꯅꯕꯥ ꯑꯩꯈꯣꯌꯗꯥ ꯂꯥꯀꯄꯥ ꯌꯤꯁꯨꯅꯤ꯫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ꯃꯇꯧ ꯀꯔꯝꯅꯥ ꯃꯍꯥꯛꯀꯤ ꯁꯤꯁ꯭ꯌꯁꯤꯡꯒꯤ ꯃꯅꯥꯛꯇꯥ ꯂꯥꯀꯈꯤꯕꯅꯣ??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ꯏꯁꯤꯡꯗꯥ ꯎꯔꯨꯕꯥ..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ꯌꯥꯝꯅꯥ ꯊꯨꯅꯥ ꯕꯣꯠꯇꯥ ꯆꯦꯅꯕꯥ...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ꯂꯝ ꯀꯣꯏꯕꯥ..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ꯏꯁꯤꯡꯒꯤ ꯃꯊꯛꯇꯥ ꯈꯣꯡꯅꯥ ꯆꯠꯄꯥ..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ꯏꯁꯤꯡꯒꯤ ꯃꯊꯛꯇꯥ ꯈꯣꯡꯅꯥ ꯆꯠꯄꯥ..</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ꯃꯈꯣꯌꯅꯥ ꯃꯥꯏꯜ ꯑꯍꯨꯝ ꯅꯠꯔꯒꯥ ꯑꯍꯨꯝ ꯃꯈꯥꯌ ꯂꯥꯞꯅꯥ ꯆꯠꯂꯕꯥ ꯃꯇꯨꯡꯗꯥ ꯌꯤꯁꯨꯅꯥ ꯕꯣꯇꯂꯗꯥ ꯂꯥꯀꯄꯥ ꯎꯈꯤ, ꯏꯁꯤꯡꯗꯥ ꯆꯠꯂꯤ; ꯑꯃꯁꯨꯡ ꯃꯈꯣꯌ ꯌꯥꯝꯅꯥ ꯉꯀꯈꯤ꯫</a:t>
            </a:r>
            <a:endParaRPr xmlns:a="http://schemas.openxmlformats.org/drawingml/2006/main" lang="en-US" altLang="ko-KR" sz="3600"/>
          </a:p>
          <a:p>
            <a:pPr xmlns:a="http://schemas.openxmlformats.org/drawingml/2006/main" lvl="0">
              <a:defRPr/>
            </a:pPr>
            <a:r xmlns:a="http://schemas.openxmlformats.org/drawingml/2006/main">
              <a:rPr lang="mni-Mtei" altLang="ko-KR" sz="3600"/>
              <a:t>ꯑꯗꯨꯕꯨ ꯃꯍꯥꯛꯅꯥ ꯃꯈꯣꯌꯗꯥ ꯍꯥꯌꯈꯤ, “ꯑꯩꯅꯤ; ꯂꯥꯡꯇꯛꯅꯒꯅꯨ꯫”</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ꯌꯣꯍꯥꯟ꯫</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꯶: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꯱꯹-꯲꯰ꯗꯥ ꯊꯣꯀꯈꯤ꯫</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꯶꯷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ꯄꯤꯇꯔꯅꯥ ꯈ꯭ꯔ꯭ꯏꯁ꯭ꯇꯒꯤ ꯃꯔꯃꯗꯥ ꯊꯥꯖꯕꯥ ꯄꯤꯕꯥ꯫</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ꯁꯥꯏꯃꯟ ꯄꯤꯇꯔꯅꯥ ꯄꯥꯎꯈꯨꯝ ꯄꯤꯔꯀꯈꯤ, “ꯅꯍꯥꯛ ꯍꯤꯡꯂꯤꯕꯥ ꯏꯁ꯭ꯕꯔꯒꯤ ꯃꯆꯥꯅꯤꯄꯥ ꯈ꯭ꯔ꯭ꯏꯁ꯭ꯇꯅꯤ꯫”</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ꯃꯥꯠꯊꯤ꯫</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꯱꯶ ꯑꯃꯁꯨꯡ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꯱꯶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ꯅꯨꯃꯤꯠ ꯑꯃꯗꯥ ꯌꯤꯁꯨꯅꯥ ꯃꯍꯥꯛꯀꯤ ꯁꯤꯁ꯭ꯌꯁꯤꯡꯗꯥ ꯍꯪꯈꯤ, “ꯃꯤꯁꯤꯡꯅꯥ ꯃꯤꯅꯥ ꯍꯥꯌꯔꯤꯕꯁꯤ ꯀꯅꯥꯅꯣ?”</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ꯃꯈꯣꯌꯅꯥ ꯄꯥꯎꯈꯨꯝ ꯄꯤꯔꯀꯈꯤ, “ꯈꯔꯅꯥ ꯍꯥꯌꯔꯤꯕꯁꯤ ꯌꯣꯍꯥꯟ ꯕꯥꯞꯇꯥꯏꯖ ꯇꯧꯕꯥ; ꯑꯇꯣꯞꯄꯁꯤꯡꯅꯥ ꯏꯂꯤꯌꯥꯁ ꯍꯥꯌꯅꯥ ꯍꯥꯌꯔꯤ; ꯑꯃꯁꯨꯡ ꯋꯥ ꯇꯥꯀꯊꯣꯀꯄꯥ ꯃꯤꯁꯤꯡꯒꯤ ꯃꯔꯛꯇꯥ ꯑꯃꯅꯤ꯫”</a:t>
            </a:r>
            <a:r xmlns:a="http://schemas.openxmlformats.org/drawingml/2006/main">
              <a:rPr lang="mni-Mte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"ꯑꯗꯨꯕꯨ ꯅꯉꯒꯤ ꯀꯔꯤ ꯍꯥꯌꯒꯅꯤ?" ꯃꯍꯥꯛꯅꯥ ꯍꯪꯈꯤ꯫ "ꯑꯩꯕꯨ ꯀꯅꯥꯅꯣ ꯍꯥꯌꯅꯥ ꯅꯉꯅꯥ ꯍꯥꯌꯔꯤꯕꯁꯤ?"</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ꯁꯥꯏꯃꯟ ꯄꯤꯇꯔꯅꯥ ꯄꯥꯎꯈꯨꯝ ꯄꯤꯔꯀꯈꯤ, “ꯅꯍꯥꯛ ꯍꯤꯡꯂꯤꯕꯥ ꯏꯁ꯭ꯕꯔꯒꯤ ꯃꯆꯥꯅꯤꯄꯥ ꯈ꯭ꯔ꯭ꯏꯁ꯭ꯇꯅꯤ꯫”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ꯌꯥꯝꯅꯥ ꯍꯔꯥꯑꯣꯅꯥ ꯍꯥꯌꯔꯝꯃꯤ꯫ "ꯅꯉꯅꯥ ꯅꯉꯒꯤ ꯀꯅꯐꯦꯁꯅꯒꯤ ꯃꯇꯥꯡꯗꯥ ꯑꯆꯨꯝꯕꯅꯤ! ꯁꯤꯜ ꯑꯁꯤꯒꯤ ꯃꯊꯛꯇꯥ ꯑꯩꯅꯥ ꯑꯩꯒꯤ ꯁꯤꯡꯂꯨꯞ ꯁꯥꯒꯅꯤ!"</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 ꯄꯣꯀꯄꯥ ꯃꯇꯃꯗꯥ ꯅꯣꯡꯄꯣꯛ ꯊꯪꯕꯥ ꯗꯣꯛꯇꯔꯁꯤꯡꯗꯥ ꯇꯔꯥ ꯑꯃꯥ ꯂꯥꯀꯈꯤ꯫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600">
                <a:solidFill>
                  <a:schemeClr val="tx1">
                    <a:lumMod val="65000"/>
                    <a:lumOff val="35000"/>
                  </a:schemeClr>
                </a:solidFill>
              </a:rPr>
              <a:t>ꯄꯤꯇꯔꯅꯥ ꯌꯤꯁꯨ ꯀꯅꯥꯅꯣ ꯍꯥꯌꯕꯗꯨ ꯅꯤꯡꯊꯤꯖꯅꯥ ꯈꯉꯂꯃꯏ ꯑꯃꯁꯨꯡ ꯃꯍꯥꯛꯅꯥ ꯌꯤꯁꯨꯒꯤ ꯃꯔꯃꯗꯥ ꯆꯨꯝꯅꯥ ꯌꯥꯖꯈꯤ꯫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ꯑꯗꯨꯒꯥ ꯃꯁꯤ ꯇꯥꯔꯕꯥ ꯃꯇꯨꯡꯗꯥ ꯌꯤꯁꯨꯅꯥ ꯄꯤꯇꯔꯕꯨ ꯃꯍꯥꯛꯀꯤ ꯑꯆꯨꯝꯕꯥ ꯋꯥꯌꯦꯜ ꯌꯥꯊꯪꯒꯤꯗꯃꯛ ꯊꯥꯒꯠꯈꯤ꯫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ꯌꯤꯁꯨ ꯀꯅꯥꯅꯣ ꯍꯥꯌꯅꯥ ꯑꯩꯈꯣꯌꯅꯥ ꯈꯜꯂꯤꯕꯅꯣ?</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ꯕꯥꯏꯕꯂꯅꯥ ꯍꯥꯌꯕꯒꯨꯝꯅꯥ ꯑꯩꯈꯣꯌꯅꯥ ꯌꯤꯁꯨꯕꯨ ꯆꯞ ꯆꯥꯅꯥ ꯈꯉꯒꯗꯕꯅꯤ, ꯑꯃꯁꯨꯡ ꯕꯥꯏꯕꯂꯅꯥ ꯍꯥꯌꯕꯒꯨꯝꯅꯥ ꯌꯤꯁꯨꯒꯤ ꯃꯔꯃꯗꯥ ꯑꯩꯈꯣꯌꯅꯥ ꯆꯨꯃꯊꯣꯛꯀꯗꯕꯅꯤ꯫</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rgbClr val="ff0000"/>
                </a:solidFill>
              </a:rPr>
              <a:t>ꯌꯤꯁꯨ ꯀꯅꯥꯅꯣ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ꯃꯍꯥꯛꯀꯤ ꯁꯤꯡꯂꯨꯞ ꯑꯗꯨ ꯊꯥꯖꯕꯒꯤ ꯑꯆꯨꯝꯕꯥ ꯋꯥꯌꯦꯜ ꯌꯥꯊꯪ ꯑꯗꯨꯗꯥ ꯁꯦꯃꯒꯠꯂꯤ꯫</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ꯄꯤꯇꯔꯅꯥ ꯌꯤꯁꯨ ꯀꯅꯥꯅꯣ ꯍꯥꯌꯅꯥ ꯍꯥꯌꯔꯝꯃꯤ?</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1 </a:t>
            </a:r>
            <a:r xmlns:a="http://schemas.openxmlformats.org/drawingml/2006/main">
              <a:rPr lang="mni-Mtei" altLang="ko-KR" sz="2800">
                <a:solidFill>
                  <a:schemeClr val="tx1">
                    <a:lumMod val="65000"/>
                    <a:lumOff val="35000"/>
                  </a:schemeClr>
                </a:solidFill>
              </a:rPr>
              <a:t>ꯏꯁ꯭ꯕꯔꯒꯤ ꯃꯆꯥ ꯅꯤꯄꯥ ꯈ꯭ꯔ꯭ꯏꯁ꯭ꯠ꯫</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ꯁꯛꯇꯤ ꯂꯩꯔꯕꯥ ꯏꯂꯤꯌꯥꯖ꯫</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ꯌꯣꯍꯥꯟ ꯕꯥꯞꯇꯥꯏꯖ ꯇꯧꯕꯥ꯫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ꯌꯤꯔꯦꯃꯤꯌꯥ꯫</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1 </a:t>
            </a:r>
            <a:r xmlns:a="http://schemas.openxmlformats.org/drawingml/2006/main">
              <a:rPr lang="mni-Mtei" altLang="ko-KR" sz="2800">
                <a:solidFill>
                  <a:srgbClr val="ff0000"/>
                </a:solidFill>
              </a:rPr>
              <a:t>ꯏꯁ꯭ꯕꯔꯒꯤ ꯃꯆꯥ ꯅꯤꯄꯥ ꯈ꯭ꯔ꯭ꯏꯁ꯭ꯠ꯫</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ꯁꯥꯏꯃꯟ ꯄꯤꯇꯔꯅꯥ ꯄꯥꯎꯈꯨꯝ ꯄꯤꯔꯀꯈꯤ, “ꯅꯍꯥꯛ ꯍꯤꯡꯂꯤꯕꯥ ꯏꯁ꯭ꯕꯔꯒꯤ ꯃꯆꯥꯅꯤꯄꯥ ꯈ꯭ꯔ꯭ꯏꯁ꯭ꯇꯅꯤ꯫”</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ꯃꯥꯠꯊꯤ꯫</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꯱꯶ ꯑꯃꯁꯨꯡ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꯱꯶ ꯑꯃꯁꯨꯡ ꯑꯦꯟ</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꯶꯸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ꯃꯨꯔꯈ ꯁꯦꯜ ꯊꯨꯃꯒꯤ ꯃꯤꯑꯣꯏ ꯑꯗꯨꯒꯤ ꯋꯥꯔꯤ꯫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"ꯑꯗꯨꯕꯨ ꯏꯁ꯭ꯕꯔꯅꯥ ꯃꯍꯥꯀꯄꯨ ꯍꯥꯌꯈꯤ, 'ꯅꯍꯥꯛ ꯃꯨꯔꯈ! ꯉꯁꯤ ꯅꯨꯃꯤꯗꯥꯡꯋꯥꯏꯔꯝ ꯅꯍꯥꯛꯀꯤ ꯄꯨꯟꯁꯤ ꯑꯁꯤ ꯅꯍꯥꯛꯀꯤ ꯃꯐꯃꯗꯒꯤ ꯗꯤꯃꯥꯟꯗ ꯇꯧꯒꯅꯤ꯫ ꯑꯗꯨꯗꯒꯤ ꯅꯍꯥꯛꯅꯥ ꯅꯍꯥꯛꯀꯤꯗꯃꯛꯇꯥ ꯁꯦꯃꯈꯤꯕꯥ ꯑꯗꯨ ꯀꯅꯥꯅꯥ ꯐꯪꯒꯅꯤ?'</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꯱꯲:꯲꯰ꯗꯥ ꯊꯣꯀꯈꯤ꯫</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“ꯌꯤꯁꯨꯅꯥ ꯍꯥꯌꯔꯝꯃꯤ, “ꯃꯤ ꯑꯃꯒꯤ ꯄꯨꯟꯁꯤ ꯑꯁꯤ ꯃꯍꯥꯛꯀꯤ ꯂꯩꯔꯤꯕꯥ ꯄꯣꯠꯁꯤꯡꯒꯥ ꯃꯔꯤ ꯂꯩꯅꯗꯦ꯫”</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ꯑꯗꯨꯒꯥ ꯌꯤꯁꯨꯅꯥ ꯑꯩꯈꯣꯌꯗꯥ ꯋꯥꯔꯤ ꯑꯃꯥ ꯂꯤꯔꯝꯃꯤ꯫</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mni-Mtei" altLang="ko-KR" sz="3200">
                <a:solidFill>
                  <a:schemeClr val="tx1">
                    <a:lumMod val="65000"/>
                    <a:lumOff val="35000"/>
                  </a:schemeClr>
                </a:solidFill>
              </a:rPr>
              <a:t>ꯃꯁꯤ ꯃꯨꯔꯈ ꯁꯦꯜ ꯊꯨꯃꯒꯤ ꯃꯤꯑꯣꯏ ꯑꯃꯒꯤ ꯃꯔꯃꯗꯥꯅꯤ꯫</a:t>
            </a:r>
            <a:r xmlns:a="http://schemas.openxmlformats.org/drawingml/2006/main">
              <a:rPr lang="mni-Mte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ꯁꯦꯜ ꯊꯨꯃꯒꯤ ꯃꯤꯑꯣꯏ ꯑꯗꯨꯅꯥ ꯃꯍꯥꯛꯀꯤ ꯂꯟ-ꯊꯨꯝ ꯑꯃꯁꯨꯡ ꯆꯦꯡꯒꯤꯗꯃꯛ ꯍꯦꯟꯅꯥ ꯆꯥꯎꯕꯥ ꯋꯦꯌꯔꯍꯥꯎꯁ ꯑꯃꯥ ꯁꯥꯕꯗꯥ ꯅꯨꯡꯉꯥꯏꯈꯤ꯫ "ꯑꯩꯅꯥ ꯋꯦꯌꯔꯍꯥꯎꯁꯇꯥ ꯆꯥꯅꯕꯥ ꯄꯣꯠꯂꯝ ꯀꯌꯥ ꯈꯣꯃꯖꯤꯜꯂꯦ, ꯑꯩꯒꯤ ꯊꯋꯥꯏ, ꯍꯧꯖꯤꯛ ꯅꯨꯡꯉꯥꯏꯕꯤꯌꯨ!"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ꯑꯗꯨꯗꯒꯤ ꯏꯁ꯭ꯕꯔꯅꯥ ꯁꯦꯜ ꯊꯨꯃꯒꯤ ꯃꯤꯑꯣꯏ ꯑꯗꯨꯗꯥ ꯍꯥꯌꯔꯝꯃꯤ꯫</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i-Mtei" altLang="ko-KR" sz="2800">
                <a:solidFill>
                  <a:schemeClr val="tx1">
                    <a:lumMod val="65000"/>
                    <a:lumOff val="35000"/>
                  </a:schemeClr>
                </a:solidFill>
              </a:rPr>
              <a:t>"ꯅꯉꯗꯤ ꯃꯨꯔꯈꯅꯤ! ꯉꯁꯤ ꯑꯩꯅꯥ ꯅꯉꯒꯤ ꯄꯨꯟꯁꯤ ꯂꯧꯊꯣꯛꯂꯕꯗꯤ ꯅꯉꯒꯤ ꯂꯟ-ꯊꯨꯝ ꯄꯨꯝꯅꯃꯛ ꯀꯅꯥꯒꯤ ꯂꯟ ꯑꯣꯏꯒꯅꯤ?"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“ꯅꯤꯡꯊꯧ ꯄꯣꯀꯄꯥ ꯃꯇꯃꯗꯥ ꯇꯔꯥ ꯑꯁꯤ ꯎꯕꯥ ꯐꯪꯏ! ꯊꯥꯒꯤ ꯃꯇꯨꯡ ꯏꯟꯅꯥ ꯆꯠꯂꯁꯤ!” ꯗꯣꯛꯇꯔꯁꯤꯡꯅꯥ ꯁ꯭ꯇꯥꯔ ꯑꯗꯨꯒꯤ ꯃꯇꯨꯡ ꯏꯟꯅꯥ ꯆꯠꯄꯥ ꯍꯧꯔꯀꯈꯤ꯫</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ꯋꯥꯔꯤ ꯁꯥꯅꯕꯥ ꯂꯣꯏꯔꯒꯥ ꯍꯥꯌꯔꯝꯃꯤ,</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i-Mtei" altLang="ko-KR" sz="2800">
                <a:solidFill>
                  <a:schemeClr val="tx1">
                    <a:lumMod val="65000"/>
                    <a:lumOff val="35000"/>
                  </a:schemeClr>
                </a:solidFill>
              </a:rPr>
              <a:t>"ꯑꯗꯣꯃꯒꯤꯗꯃꯛ ꯂꯟ-ꯊꯨꯝ ꯊꯃꯖꯤꯅꯒꯅꯨ, ꯏꯁ꯭ꯕꯔꯒꯤꯗꯃꯛꯇꯅꯤ꯫ ꯗꯔꯀꯥꯔ ꯑꯣꯏꯔꯕꯁꯤꯡꯕꯨ ꯃꯇꯦꯡ ꯄꯥꯡꯅꯕꯥ ꯑꯗꯣꯃꯒꯤ ꯈ꯭ꯕꯥꯏꯗꯒꯤ ꯐꯕꯥ ꯍꯣꯠꯅꯧ꯫"</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500">
                <a:solidFill>
                  <a:schemeClr val="tx1">
                    <a:lumMod val="65000"/>
                    <a:lumOff val="35000"/>
                  </a:schemeClr>
                </a:solidFill>
              </a:rPr>
              <a:t>ꯅꯍꯥꯛꯀꯤ ꯁꯦꯅꯐꯝ ꯑꯗꯨ ꯀꯔꯤꯗꯥ ꯁꯤꯖꯤꯟꯅꯔꯤꯕꯅꯣ?</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mni-Mtei" altLang="ko-KR" sz="3500">
                <a:solidFill>
                  <a:schemeClr val="tx1">
                    <a:lumMod val="65000"/>
                    <a:lumOff val="35000"/>
                  </a:schemeClr>
                </a:solidFill>
              </a:rPr>
              <a:t>ꯃꯁꯤ ꯑꯗꯣꯝ ꯈꯛꯇꯒꯤ ꯅꯨꯡꯉꯥꯏꯅꯕꯥ ꯁꯤꯖꯤꯟꯅꯔꯤꯕꯔꯥ?</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ni-Mtei" altLang="ko-KR" sz="3500">
                <a:solidFill>
                  <a:schemeClr val="tx1">
                    <a:lumMod val="65000"/>
                    <a:lumOff val="35000"/>
                  </a:schemeClr>
                </a:solidFill>
              </a:rPr>
              <a:t>ꯁꯦꯅꯐꯝ ꯁꯤꯖꯤꯟꯅꯒꯗꯕꯅꯤ꯫</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ni-Mtei" altLang="ko-KR" sz="3500">
                <a:solidFill>
                  <a:schemeClr val="tx1">
                    <a:lumMod val="65000"/>
                    <a:lumOff val="35000"/>
                  </a:schemeClr>
                </a:solidFill>
              </a:rPr>
              <a:t>ꯏꯁ꯭ꯕꯔꯒꯤ ꯃꯁꯛ ꯇꯥꯀꯄꯒꯤꯗꯃꯛ꯫</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mni-Mtei" altLang="ko-KR" sz="3500">
                <a:solidFill>
                  <a:schemeClr val="tx1">
                    <a:lumMod val="65000"/>
                    <a:lumOff val="35000"/>
                  </a:schemeClr>
                </a:solidFill>
              </a:rPr>
              <a:t>ꯑꯩꯈꯣꯌ ꯏꯁ꯭ꯕꯔꯒꯤ ꯅꯤꯡꯊꯧ ꯂꯩꯕꯥꯛꯀꯤ ꯃꯤꯁꯤꯡꯅꯤ꯫ ꯃꯔꯝ ꯑꯗꯨꯅꯥ ꯑꯩꯈꯣꯌꯒꯤ ꯏꯁꯥꯒꯤ ꯁꯦꯅꯐꯃꯗꯒꯤ ꯈꯨꯗꯣꯡꯆꯥꯗꯕꯥ ꯃꯤꯑꯣꯏꯁꯤꯡꯕꯨ ꯃꯇꯦꯡ ꯄꯥꯡꯕꯥ ꯑꯁꯤ ꯇꯉꯥꯏꯐꯗꯕꯅꯤ꯫</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ꯌꯤꯁꯨꯅꯥ..</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 ꯄꯨꯟꯁꯤ ꯄꯨꯝꯅꯃꯛꯀꯤ ꯃꯄꯨꯅꯤ, ꯑꯃꯁꯨꯡ ꯂꯟ-ꯊꯨꯝ ꯄꯨꯝꯅꯃꯛꯀꯤ ꯃꯄꯨꯅꯤ꯫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ꯃꯨꯔꯈ ꯁꯦꯜ ꯊꯨꯃꯒꯤ ꯃꯤꯑꯣꯏ ꯑꯗꯨꯅꯥ ꯃꯍꯥꯛꯀꯤ ꯊꯋꯥꯌꯒꯤꯗꯃꯛ ꯀꯔꯤ ꯇꯧꯈꯤꯕꯒꯦ?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ꯃꯍꯥꯛꯅꯥ ꯂꯥꯌꯔꯕꯁꯤꯡꯕꯨ ꯃꯇꯦꯡ ꯄꯥꯡꯈꯤ꯫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ꯃꯍꯥꯛꯅꯥ ꯏꯁ꯭ꯕꯔꯕꯨ ꯈꯨꯔꯨꯃꯖꯈꯤ꯫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ꯃꯍꯥꯛꯅꯥ ꯋꯥꯄꯥꯎ ꯁꯟꯗꯣꯀꯈꯤ꯫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ꯃꯍꯥꯛꯅꯥ ꯂꯟ-ꯊꯨꯝ ꯀꯌꯥ ꯊꯃꯈꯤ꯫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ꯃꯍꯥꯛꯅꯥ ꯂꯟ-ꯊꯨꯝ ꯀꯌꯥ ꯊꯃꯈꯤ꯫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"ꯑꯗꯨꯕꯨ ꯏꯁ꯭ꯕꯔꯅꯥ ꯃꯍꯥꯀꯄꯨ ꯍꯥꯌꯈꯤ, 'ꯅꯍꯥꯛ ꯃꯨꯔꯈ! ꯉꯁꯤ ꯅꯨꯃꯤꯗꯥꯡꯋꯥꯏꯔꯝ ꯅꯍꯥꯛꯀꯤ ꯄꯨꯟꯁꯤ ꯑꯁꯤ ꯅꯍꯥꯛꯀꯤ ꯃꯐꯃꯗꯒꯤ ꯗꯤꯃꯥꯟꯗ ꯇꯧꯒꯅꯤ꯫ ꯑꯗꯨꯗꯒꯤ ꯅꯍꯥꯛꯅꯥ ꯅꯍꯥꯛꯀꯤꯗꯃꯛꯇꯥ ꯁꯦꯃꯈꯤꯕꯥ ꯑꯗꯨ ꯀꯅꯥꯅꯥ ꯐꯪꯒꯅꯤ?'</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꯱꯲:꯲꯰ꯗꯥ ꯊꯣꯀꯈꯤ꯫</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꯶꯹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ꯃꯥꯡꯈꯤꯕꯥ ꯉꯥ ꯑꯗꯨ ꯊꯤꯕꯥ꯫</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ꯑꯩꯅꯥ ꯅꯈꯣꯌꯗꯥ ꯍꯥꯌꯖꯔꯤ ꯃꯗꯨꯗꯤ ꯃꯇꯧ ꯑꯁꯨꯝꯅꯥ ꯄꯥꯄꯆꯦꯅꯕꯥ ꯄꯥꯄꯆꯦꯅꯕꯥ ꯑꯃꯒꯤ ꯃꯊꯛꯇꯥ ꯁ꯭ꯕꯔꯒꯗꯥ ꯅꯨꯡꯉꯥꯏꯕꯥ ꯍꯦꯟꯅꯥ ꯂꯩꯒꯅꯤ, ꯄꯥꯄꯆꯦꯅꯕꯥ ꯃꯊꯧ ꯇꯥꯗꯕꯥ ꯑꯆꯨꯝꯕꯥ ꯃꯤ ꯹꯹ꯗꯒꯤ ꯍꯦꯟꯅꯥ꯫</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꯱꯵:꯷ꯇꯥ ꯌꯥꯑꯣꯔꯤ꯫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ꯅꯨꯃꯤꯠ ꯑꯃꯗꯥ ꯉꯥ ꯑꯃꯥ ꯃꯁꯥ ꯃꯊꯟꯇꯥ ꯂꯩꯖꯈꯤ, ꯃꯍꯥꯛꯀꯤ ꯃꯔꯨꯄꯁꯤꯡꯒꯤ ꯉꯥꯗꯒꯤ ꯇꯣꯈꯥꯏꯅꯥ ꯂꯩꯈꯤ꯫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ꯂꯧꯃꯤ ꯑꯗꯨꯅꯥ ꯉꯥ ꯑꯗꯨ ꯃꯁꯤꯡ ꯊꯤꯔꯒꯥ ꯂꯤꯁꯤꯡ ꯑꯗꯨꯒꯤ ꯃꯅꯨꯡꯗꯥ ꯑꯃꯗꯤ ꯃꯥꯡꯈꯤꯕꯥ ꯎꯈꯤ!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ꯂꯧꯃꯤ ꯑꯗꯨꯅꯥ ꯉꯥ ꯹꯹ ꯊꯥꯗꯣꯛꯇꯨꯅꯥ ꯃꯥꯡꯈꯤꯕꯥ ꯑꯃꯥ ꯊꯤꯕꯥ ꯆꯠꯈꯤ꯫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ꯁ꯭ꯇꯥꯔ ꯑꯗꯨ ꯕꯦꯠꯂꯦꯍꯦꯃꯒꯤ ꯁ꯭ꯇꯦꯕꯂꯁꯤꯡꯒꯤ ꯃꯊꯛꯇꯥ ꯊꯃꯈꯤ꯫ ꯕꯥꯏꯕꯂꯅꯥ ꯌꯤꯁꯨ ꯕꯦꯠꯂꯦꯍꯦꯃꯗꯥ ꯄꯣꯀꯈꯤ ꯍꯥꯌꯅꯥ ꯋꯥꯁꯀꯄꯤꯔꯝꯃꯤ꯫</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ꯑꯗꯨꯒꯥ ꯑꯔꯣꯏꯕꯗꯥ ꯂꯧꯃꯤ ꯑꯗꯨꯅꯥ ꯃꯥꯡꯈꯤꯕꯥ ꯉꯥ ꯑꯗꯨ ꯐꯪꯈꯤ꯫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i-Mtei" altLang="ko-KR" sz="2800">
                <a:solidFill>
                  <a:schemeClr val="tx1">
                    <a:lumMod val="65000"/>
                    <a:lumOff val="35000"/>
                  </a:schemeClr>
                </a:solidFill>
              </a:rPr>
              <a:t>ꯂꯧꯃꯤ ꯑꯗꯨꯅꯥ ꯍꯔꯥꯑꯣꯕꯅꯥ ꯉꯥꯒꯥ ꯂꯣꯌꯅꯅꯥ ꯌꯨꯃꯗꯥ ꯂꯥꯀꯈꯤ ꯑꯃꯁꯨꯡ ꯑꯆꯧꯕꯥ ꯀꯨꯝꯃꯩ ꯑꯃꯥ ꯄꯥꯡꯊꯣꯀꯈꯤ꯫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ꯋꯥꯔꯤ ꯁꯥꯅꯕꯥ ꯂꯣꯏꯔꯒꯥ ꯍꯥꯌꯔꯝꯃꯤ,</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i-Mtei" altLang="ko-KR" sz="2800">
                <a:solidFill>
                  <a:schemeClr val="tx1">
                    <a:lumMod val="65000"/>
                    <a:lumOff val="35000"/>
                  </a:schemeClr>
                </a:solidFill>
              </a:rPr>
              <a:t>"ꯂꯧꯎ-ꯁꯤꯡꯎꯕꯅꯥ ꯃꯥꯉꯈ꯭ꯔꯕꯥ ꯉꯥ ꯑꯃꯥ ꯐꯪꯕꯗꯥ ꯅꯨꯡꯉꯥꯏꯕꯥ ꯐꯥꯑꯣꯕꯒꯨꯝ,</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i-Mtei" altLang="ko-KR" sz="2800">
                <a:solidFill>
                  <a:schemeClr val="tx1">
                    <a:lumMod val="65000"/>
                    <a:lumOff val="35000"/>
                  </a:schemeClr>
                </a:solidFill>
              </a:rPr>
              <a:t>ꯄꯥꯄꯆꯦꯅꯕꯥ ꯑꯃꯒꯤ ꯄꯥꯄꯆꯦꯅꯕꯥ ꯑꯗꯨꯗꯥ ꯏꯁ꯭ꯕꯔꯅꯥ ꯅꯨꯡꯉꯥꯏꯕꯥ ꯐꯥꯑꯣꯏ꯫”</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600">
                <a:solidFill>
                  <a:schemeClr val="tx1">
                    <a:lumMod val="65000"/>
                    <a:lumOff val="35000"/>
                  </a:schemeClr>
                </a:solidFill>
              </a:rPr>
              <a:t>ꯂꯧꯃꯤ ꯑꯗꯨꯅꯥ ꯃꯥꯉꯈ꯭ꯔꯕꯥ ꯉꯥ ꯑꯃꯥ ꯊꯤꯅꯕꯒꯤꯗꯃꯛ ꯃꯁꯤꯡ ꯊꯤꯉꯃꯗ꯭ꯔꯕꯥ ꯀꯠꯊꯣꯀꯄꯥ ꯃꯊꯧ ꯇꯥꯈꯤ꯫</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ꯌꯤꯁꯨꯅꯥ ꯑꯩꯈꯣꯌꯕꯨ ꯀꯅꯕꯤꯅꯕꯥ ꯃꯍꯥꯛꯀꯤ ꯄꯨꯟꯁꯤ ꯀꯠꯊꯣꯀꯈꯤ꯫</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mni-Mtei" altLang="ko-KR" sz="3600">
                <a:solidFill>
                  <a:schemeClr val="tx1">
                    <a:lumMod val="65000"/>
                    <a:lumOff val="35000"/>
                  </a:schemeClr>
                </a:solidFill>
              </a:rPr>
              <a:t>ꯃꯥꯉꯈ꯭ꯔꯕꯥ ꯉꯥ ꯑꯃꯒꯨꯝ ꯑꯩꯈꯣꯌꯕꯨ ꯀꯅꯕꯤꯕꯒꯤꯗꯃꯛ ꯑꯩꯈꯣꯌꯅꯥ ꯌꯤꯁꯨꯕꯨ ꯊꯥꯒꯠꯄꯥ ꯐꯣꯡꯗꯣꯀꯆꯒꯗꯕꯅꯤ꯫</a:t>
            </a:r>
            <a:r xmlns:a="http://schemas.openxmlformats.org/drawingml/2006/main">
              <a:rPr lang="mni-Mtei"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 ?</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a:t>
            </a:r>
            <a:r xmlns:a="http://schemas.openxmlformats.org/drawingml/2006/main">
              <a:rPr lang="mni-Mtei" altLang="en-US" sz="3600">
                <a:solidFill>
                  <a:srgbClr val="0070c0"/>
                </a:solidFill>
              </a:rPr>
              <a:t> </a:t>
            </a:r>
            <a:r xmlns:a="http://schemas.openxmlformats.org/drawingml/2006/main">
              <a:rPr lang="mni-Mtei" altLang="ko-KR" sz="3600">
                <a:solidFill>
                  <a:srgbClr val="0070c0"/>
                </a:solidFill>
              </a:rPr>
              <a:t>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ꯌꯤꯁꯨꯅꯥ ꯑꯩꯈꯣꯌꯅꯥ ꯄꯥꯄꯇꯒꯤ ꯂꯥꯄꯊꯣꯀꯆꯕꯗꯥ ꯅꯨꯡꯉꯥꯏꯕꯥ ꯐꯥꯑꯣꯏ꯫</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ꯃꯥꯉꯈ꯭ꯔꯕꯥ ꯁꯅꯕꯤ ꯑꯃꯥ ꯊꯤꯕꯥ ꯃꯇꯃꯗꯥ ꯂꯧꯃꯤ ꯑꯗꯨꯅꯥ ꯀꯔꯤ ꯇꯧꯈꯤꯗ꯭ꯔꯤꯕꯅꯣ?</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ꯃꯍꯥꯛꯅꯥ ꯃꯥꯡꯈꯤꯕꯥ ꯑꯗꯨ ꯊꯤꯖꯤꯟꯅꯕꯥ ꯉꯥ ꯹꯹ ꯊꯥꯗꯣꯀꯈꯤ꯫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ꯃꯍꯥꯛꯅꯥ ꯃꯥꯡꯈꯤꯕꯥ ꯑꯗꯨ ꯐꯪꯕꯗꯥ ꯅꯨꯡꯉꯥꯏꯕꯥ ꯐꯥꯑꯣꯈꯤ꯫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ꯃꯍꯥꯛꯅꯥ ꯑꯅꯧꯕꯥ ꯉꯥ ꯑꯃꯥ ꯂꯧꯈꯤ꯫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ꯃꯍꯥꯛꯅꯥ ꯄꯥꯔꯇꯤ ꯑꯃꯒꯤꯗꯃꯛ ꯃꯤꯁꯤꯡꯕꯨ ꯀꯧꯈꯤ꯫</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꯳ </a:t>
            </a:r>
            <a:r xmlns:a="http://schemas.openxmlformats.org/drawingml/2006/main">
              <a:rPr lang="mni-Mtei" altLang="ko-KR" sz="2800">
                <a:solidFill>
                  <a:srgbClr val="ff0000"/>
                </a:solidFill>
              </a:rPr>
              <a:t>ꯃꯍꯥꯛꯅꯥ ꯑꯅꯧꯕꯥ ꯉꯥ ꯑꯃꯥ ꯂꯧꯈꯤ꯫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ꯑꯩꯅꯥ ꯅꯈꯣꯌꯗꯥ ꯍꯥꯌꯖꯔꯤ ꯃꯗꯨꯗꯤ ꯃꯇꯧ ꯑꯁꯨꯝꯅꯥ ꯄꯥꯄꯆꯦꯅꯕꯥ ꯄꯥꯄꯆꯦꯅꯕꯥ ꯑꯃꯒꯤ ꯃꯊꯛꯇꯥ ꯁ꯭ꯕꯔꯒꯗꯥ ꯅꯨꯡꯉꯥꯏꯕꯥ ꯍꯦꯟꯅꯥ ꯂꯩꯒꯅꯤ, ꯄꯥꯄꯆꯦꯅꯕꯥ ꯃꯊꯧ ꯇꯥꯗꯕꯥ ꯑꯆꯨꯝꯕꯥ ꯃꯤ ꯹꯹ꯗꯒꯤ ꯍꯦꯟꯅꯥ꯫</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꯱꯵:꯷ꯇꯥ ꯌꯥꯑꯣꯔꯤ꯫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꯷꯰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ꯑꯐꯕꯥ ꯁꯃꯔꯤꯌꯅꯒꯤ ꯋꯥꯔꯤ꯫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"ꯑꯗꯣꯝ ꯑꯍꯨꯝ ꯑꯁꯤꯒꯤ ꯃꯅꯨꯡꯗꯥ ꯀꯅꯥꯅꯥ ꯂꯧꯃꯤꯁꯤꯡꯒꯤ ꯈꯨꯠꯇꯥ ꯆꯦꯟꯊꯈꯤꯕꯥ ꯃꯤꯑꯣꯏ ꯑꯗꯨꯒꯤ ꯌꯨꯃꯂꯣꯟꯅꯕꯥ ꯑꯣꯏꯔꯃꯒꯅꯤ ꯍꯥꯌꯅꯥ ꯈꯜꯂꯤꯕꯅꯣ?"</a:t>
            </a:r>
            <a:endParaRPr xmlns:a="http://schemas.openxmlformats.org/drawingml/2006/main" lang="en-US" altLang="ko-KR" sz="3600"/>
          </a:p>
          <a:p>
            <a:pPr xmlns:a="http://schemas.openxmlformats.org/drawingml/2006/main" lvl="0">
              <a:defRPr/>
            </a:pPr>
            <a:r xmlns:a="http://schemas.openxmlformats.org/drawingml/2006/main">
              <a:rPr lang="mni-Mtei" altLang="ko-KR" sz="3600"/>
              <a:t>ꯑꯥꯏꯅꯒꯤ ꯑꯦꯛꯁꯄꯔꯠ ꯑꯗꯨꯅꯥ ꯄꯥꯎꯈꯨꯝ ꯄꯤꯔꯀꯈꯤ, "ꯃꯍꯥꯀꯄꯨ ꯊꯧꯖꯥꯜ ꯄꯤꯕꯤꯈꯤꯕꯥ ꯑꯗꯨ꯫" ꯌꯤꯁꯨꯅꯥ ꯃꯍꯥꯀꯄꯨ ꯍꯥꯌꯔꯝꯃꯤ, “ꯆꯠꯂꯨ ꯑꯃꯁꯨꯡ ꯃꯗꯨꯃꯛ ꯇꯧ꯫”</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꯱꯰: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꯳꯶-꯳꯷ ꯐꯥꯑꯣꯕꯥ ꯌꯥꯑꯣꯔꯤ꯫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ꯃꯤꯑꯣꯏ ꯑꯃꯅꯥ ꯃꯁꯥ ꯃꯊꯟꯇꯥ ꯈꯣꯡꯅꯥ ꯆꯠꯂꯤꯉꯩꯗꯥ ꯂꯧꯃꯤꯁꯤꯡꯒꯥ ꯎꯅꯈꯤ꯫ ꯃꯈꯣꯌꯅꯥ ꯃꯍꯥꯛꯀꯤ ꯄꯣꯠꯆꯩꯁꯤꯡ ꯂꯧꯊꯣꯀꯈꯤ, ꯃꯍꯥꯀꯄꯨ ꯂꯥꯟꯗꯥꯗꯨꯅꯥ ꯆꯠꯈꯤ, ꯃꯍꯥꯀꯄꯨ ꯇꯉꯈꯥꯏ ꯑꯃꯥ ꯁꯤꯔꯒꯥ ꯊꯃꯈꯤ꯫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ꯑꯗꯨꯗꯒꯤ ꯄꯨꯔꯣꯍꯤꯠ ꯑꯃꯅꯥ ꯃꯍꯥꯀꯄꯨ ꯂꯝꯕꯤꯗꯥ ꯎꯕꯥ ꯐꯪꯈꯤ, ꯃꯍꯥꯛ ꯑꯇꯣꯞꯄꯥ ꯃꯄꯥꯟꯗꯥ ꯆꯠꯈꯤ꯫ ꯂꯦꯕꯤꯌꯥ ꯑꯃꯁꯨ ꯇꯧꯔꯝꯃꯤ꯫</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ꯕꯦꯠꯂꯦꯍꯦꯃꯒꯤ ꯂꯧꯕꯨꯛꯀꯤ ꯃꯅꯨꯡꯗꯥ ꯃꯦꯔꯤ, ꯌꯣꯁꯦꯐ ꯑꯃꯁꯨꯡ ꯅꯤꯡꯊꯧ ꯑꯣꯏꯅꯥ ꯄ꯭ꯔ꯭ꯏꯊꯤꯕꯤꯗꯥ ꯂꯥꯀꯈꯤꯕꯥ ꯑꯉꯥꯡ ꯌꯤꯁꯨ ꯂꯩꯔꯝꯃꯤ꯫</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ꯑꯍꯨꯃꯁꯨꯕꯗꯥ, ꯁꯃꯔꯤꯌꯥꯟ ꯑꯃꯅꯥ ꯃꯍꯥꯀꯄꯨ ꯎꯕꯥ ꯐꯪꯈꯤ꯫ ꯁꯃꯔꯤꯌꯅꯁꯤꯡ ꯑꯁꯤ ꯌꯤꯍꯨꯗꯤꯁꯤꯡꯅꯥ ꯄꯥꯃꯗꯕꯥ ꯃꯤꯑꯣꯏꯁꯤꯡꯅꯤ꯫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ꯑꯗꯨꯕꯨ, ꯁꯃꯔꯤꯌꯥꯟ ꯑꯗꯨꯅꯥ ꯃꯍꯥꯀꯄꯨ ꯅꯨꯡꯁꯤꯖꯈꯤ, ꯃꯔꯝ ꯑꯗꯨꯅꯥ ꯃꯍꯥꯀꯄꯨ ꯌꯥꯝꯅꯥ ꯂꯨꯅꯥ ꯂꯧꯈꯤ ꯑꯃꯁꯨꯡ ꯌꯦꯡꯁꯤꯅꯈꯤ꯫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ꯍꯥꯌꯔꯝꯃꯤ: “ꯏꯁ꯭ꯕꯔꯒꯤ ꯃꯤꯁꯤꯡꯅꯥ, ꯃꯇꯝ ꯑꯃꯠꯇꯗꯥ, ꯑꯋꯥꯕꯥ ꯇꯥꯔꯕꯥ ꯃꯤꯁꯤꯡꯕꯨ ꯃꯇꯦꯡ ꯄꯥꯡꯕꯥ ꯑꯐꯕꯥ ꯌꯨꯃꯂꯣꯟꯅꯕꯥ ꯑꯃꯥ ꯑꯣꯏꯒꯗꯕꯅꯤ꯫”</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ꯄꯨꯔꯣꯍꯤꯠ ꯑꯃꯁꯨꯡ ꯂꯦꯕꯤꯁꯤꯡꯅꯥ, ꯃꯊꯛꯇꯥ ꯌꯦꯡꯕꯗꯥ, ꯏꯄꯨꯔꯣꯌꯒꯥ ꯅꯛꯅꯕꯥ ꯑꯣꯏꯅꯥ ꯎꯈꯤ, ꯑꯗꯨꯕꯨ ꯃꯈꯣꯌꯅꯥ ꯑꯇꯣꯞꯄꯥ ꯀꯅꯥꯒꯨꯝꯕꯥ ꯑꯃꯕꯨ ꯅꯨꯡꯁꯤꯈꯤꯗꯦ꯫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ꯁꯃꯔꯤꯌꯥꯟ ꯑꯗꯨ, ꯃꯊꯛꯇꯥ ꯌꯦꯡꯕꯗꯥ, ꯏꯄꯨꯔꯣꯌꯒꯥ ꯅꯛꯅꯕꯥ ꯃꯤꯁꯛ ꯑꯃꯥ ꯑꯣꯏꯅꯥ ꯎꯈꯤ, ꯑꯗꯨꯕꯨ ꯑꯇꯣꯞꯄꯕꯨ ꯅꯨꯡꯁꯤꯕꯥ ꯌꯥꯕꯥ ꯑꯐꯕꯥ ꯌꯨꯃꯂꯣꯟꯅꯕꯥ ꯑꯃꯅꯤ꯫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ꯑꯩꯈꯣꯌꯅꯥ ꯏꯁ꯭ꯕꯔꯒꯥ ꯅꯛꯅꯅꯥ ꯂꯩꯃꯤꯟꯅꯔꯕꯗꯤ ꯇꯉꯥꯏꯐꯗꯕꯥ ꯑꯩꯈꯣꯌꯒꯤ ꯌꯨꯃꯂꯣꯟꯅꯕꯁꯤꯡꯕꯨ ꯃꯇꯦꯡ ꯄꯥꯡꯕꯤꯕꯥ ꯃꯤꯑꯣꯏꯁꯤꯡꯁꯨ ꯑꯣꯏꯒꯗꯕꯅꯤ꯫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ꯑꯩꯈꯣꯌꯁꯨ ꯑꯩꯈꯣꯌꯒꯤ ꯄꯥꯄꯀꯤꯗꯃꯛ ꯁꯤꯕꯥ ꯌꯥꯕꯥ ꯃꯤꯑꯣꯏꯁꯤꯡꯅꯤ, ꯂꯧꯊꯣꯀꯈ꯭ꯔꯕꯥ ꯃꯤꯑꯣꯏꯁꯤꯡꯒꯨꯝꯅꯥ꯫</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mni-Mtei" altLang="ko-KR" sz="3600">
                <a:solidFill>
                  <a:schemeClr val="tx1">
                    <a:lumMod val="65000"/>
                    <a:lumOff val="35000"/>
                  </a:schemeClr>
                </a:solidFill>
              </a:rPr>
              <a:t>ꯑꯗꯨꯕꯨ ꯑꯀꯤꯕꯥ ꯄꯣꯀꯍꯅꯕꯥ ꯐꯤꯚꯝ ꯑꯁꯤꯗꯒꯤ ꯑꯩꯈꯣꯌꯕꯨ ꯀꯅꯕꯤꯈꯤꯕꯥ ꯑꯗꯨꯗꯤ ꯌꯤꯁꯨꯅꯤ꯫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ꯄꯨꯔꯣꯍꯤꯠ ꯑꯃꯁꯨꯡ ꯂꯦꯕꯤꯌꯤꯅꯥ ꯂꯨꯍꯣꯡꯂꯕꯥ ꯃꯤꯑꯣꯏ ꯑꯃꯥ ꯎꯕꯗꯥ ꯀꯔꯤ ꯇꯧꯈꯤꯕꯒꯦ?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ꯃꯈꯣꯌꯅꯥ ꯃꯍꯥꯛꯀꯤꯗꯃꯛ ꯊꯧꯅꯤꯖꯈꯤ꯫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ꯃꯍꯥꯛꯀꯤ ꯑꯁꯣꯀꯄꯥ ꯑꯗꯨ ꯂꯥꯌꯦꯡꯈꯤ꯫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ꯃꯈꯣꯌꯅꯥ ꯃꯍꯥꯀꯄꯨ ꯍꯣꯁ꯭ꯄꯤꯇꯥꯂꯗꯥ ꯄꯨꯈꯠꯈꯤ꯫</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ꯃꯈꯣꯌꯅꯥ ꯑꯇꯣꯞꯄꯥ ꯃꯄꯥꯟꯗꯥ ꯃꯍꯥꯛꯀꯤ ꯃꯅꯥꯛꯇꯥ ꯆꯠꯈꯤ꯫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꯴ </a:t>
            </a:r>
            <a:r xmlns:a="http://schemas.openxmlformats.org/drawingml/2006/main">
              <a:rPr lang="mni-Mtei" altLang="ko-KR" sz="2800">
                <a:solidFill>
                  <a:srgbClr val="ff0000"/>
                </a:solidFill>
              </a:rPr>
              <a:t>ꯃꯈꯣꯌꯅꯥ ꯑꯇꯣꯞꯄꯥ ꯃꯄꯥꯟꯗꯥ ꯃꯍꯥꯛꯀꯤ ꯃꯅꯥꯛꯇꯥ ꯆꯠꯈꯤ꯫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t>"ꯑꯗꯣꯝ ꯑꯍꯨꯝ ꯑꯁꯤꯒꯤ ꯃꯅꯨꯡꯗꯥ ꯀꯅꯥꯅꯥ ꯂꯧꯃꯤꯁꯤꯡꯒꯤ ꯈꯨꯠꯇꯥ ꯆꯦꯟꯊꯈꯤꯕꯥ ꯃꯤꯑꯣꯏ ꯑꯗꯨꯒꯤ ꯌꯨꯃꯂꯣꯟꯅꯕꯥ ꯑꯣꯏꯔꯃꯒꯅꯤ ꯍꯥꯌꯅꯥ ꯈꯜꯂꯤꯕꯅꯣ?"</a:t>
            </a:r>
            <a:endParaRPr xmlns:a="http://schemas.openxmlformats.org/drawingml/2006/main" lang="en-US" altLang="ko-KR" sz="3600"/>
          </a:p>
          <a:p>
            <a:pPr xmlns:a="http://schemas.openxmlformats.org/drawingml/2006/main" lvl="0">
              <a:defRPr/>
            </a:pPr>
            <a:r xmlns:a="http://schemas.openxmlformats.org/drawingml/2006/main">
              <a:rPr lang="mni-Mtei" altLang="ko-KR" sz="3600"/>
              <a:t>ꯑꯥꯏꯅꯒꯤ ꯑꯦꯛꯁꯄꯔꯠ ꯑꯗꯨꯅꯥ ꯄꯥꯎꯈꯨꯝ ꯄꯤꯔꯀꯈꯤ, "ꯃꯍꯥꯀꯄꯨ ꯊꯧꯖꯥꯜ ꯄꯤꯕꯤꯈꯤꯕꯥ ꯑꯗꯨ꯫" ꯌꯤꯁꯨꯅꯥ ꯃꯍꯥꯀꯄꯨ ꯍꯥꯌꯔꯝꯃꯤ, “ꯆꯠꯂꯨ ꯑꯃꯁꯨꯡ ꯃꯗꯨꯃꯛ ꯇꯧ꯫”</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꯱꯰: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꯳꯶-꯳꯷ ꯐꯥꯑꯣꯕꯥ ꯌꯥꯑꯣꯔꯤ꯫</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꯷꯱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ꯃꯦꯔꯤ ꯑꯃꯁꯨꯡ ꯃꯥꯔꯊꯥ꯫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ni-Mtei" altLang="ko-KR" sz="4000"/>
              <a:t>ꯑꯗꯨꯕꯨ ꯋꯥꯐꯝ ꯑꯃꯈꯛꯇꯃꯛ ꯃꯊꯧ ꯇꯥꯏ꯫ ꯃꯦꯔꯤꯅꯥ ꯍꯦꯟꯅꯥ ꯐꯕꯥ ꯑꯗꯨ ꯈꯅꯈ꯭ꯔꯦ, ꯃꯗꯨ ꯃꯍꯥꯛꯀꯤ ꯃꯐꯃꯗꯒꯤ ꯂꯧꯊꯣꯛꯂꯣꯏ꯫”</a:t>
            </a:r>
            <a:endParaRPr xmlns:a="http://schemas.openxmlformats.org/drawingml/2006/main" lang="en-US" altLang="ko-KR" sz="4000"/>
          </a:p>
          <a:p>
            <a:pPr xmlns:a="http://schemas.openxmlformats.org/drawingml/2006/main" lvl="0">
              <a:defRPr/>
            </a:pPr>
            <a:r xmlns:a="http://schemas.openxmlformats.org/drawingml/2006/main">
              <a:rPr lang="mni-Mte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ni-Mte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꯱꯰: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꯴꯲</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ꯌꯤꯁꯨꯕꯨ ꯃꯦꯔꯤ ꯑꯃꯁꯨꯡ ꯃꯥꯔꯊꯥꯒꯤ ꯌꯨꯃꯗꯥ ꯀꯧꯈꯤ꯫</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ꯏꯁ꯭ꯇꯀꯤ ꯗꯣꯛꯇꯔꯁꯤꯡꯅꯥ ꯌꯤꯁꯨꯗꯥ ꯈꯨꯗꯣꯜ ꯑꯣꯏꯅꯥ ꯁꯦꯃꯈꯤꯕꯥ ꯁꯅꯥ, ꯙꯨꯞ ꯑꯃꯁꯨꯡ ꯃꯩꯔꯥ ꯄꯤꯔꯝꯃꯤ꯫ “ꯂꯝ ꯑꯁꯤꯗꯥ ꯂꯥꯀꯄꯒꯤꯗꯃꯛ ꯌꯤꯁꯨꯕꯨ ꯊꯥꯒꯠꯆꯔꯤ!”</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ꯃꯥꯔꯊꯥꯅꯥ ꯊꯕꯛꯇꯥ ꯊꯋꯥꯌ ꯌꯥꯑꯣꯕꯥ ꯃꯇꯃꯗꯥ ꯃꯦꯔꯤꯅꯥ ꯌꯤꯁꯨꯒꯤ ꯋꯥꯐꯝ ꯌꯥꯝꯅꯥ ꯋꯥꯅꯥ ꯇꯥꯈꯤ꯫</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"ꯑꯩꯍꯥꯛ ꯌꯥꯝꯅꯥ ꯋꯥꯅꯥ ꯊꯕꯛ ꯇꯧꯕꯥ ꯃꯇꯃꯗꯥ ꯃꯦꯔꯤꯅꯥ ꯑꯩꯍꯥꯀꯄꯨ ꯊꯕꯛ ꯇꯧꯕꯥ ꯌꯥꯍꯅꯈꯤ ꯍꯥꯌꯕꯁꯤ ꯑꯩꯍꯥꯛ ꯊꯥꯖꯕꯥ ꯉꯃꯗꯦ" ꯃꯥꯔꯊꯥꯅꯥ ꯈꯅꯈꯤ꯫</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ꯂꯣꯏꯁꯤꯜꯂꯀꯄꯗꯥ ꯃꯥꯔꯊꯥꯅꯥ ꯌꯤꯁꯨꯗꯥ ꯋꯥꯀꯠꯈꯤ꯫ "ꯌꯤꯁꯨ, ꯆꯥꯅꯕꯤꯗꯨꯅꯥ ꯃꯦꯔꯤꯕꯨ ꯊꯥꯗꯣꯀꯄꯤꯌꯨ꯫ ꯑꯩ ꯏꯁꯥꯅꯥ ꯇꯧꯖꯕꯥ ꯊꯕꯛ ꯌꯥꯝꯅꯥ ꯂꯩꯔꯤ꯫"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ꯍꯥꯌꯔꯝꯃꯤ, "ꯌꯥꯝꯅꯥ ꯌꯥꯝꯅꯥ ꯇꯧꯔꯣꯏꯗꯕꯅꯤ꯫ ꯃꯦꯔꯤꯅꯥ ꯇꯥꯕꯥ ꯄꯥꯝꯃꯤ, ꯃꯔꯝ ꯑꯗꯨꯅꯥ ꯃꯍꯥꯛꯅꯥ ꯇꯥꯗꯨꯅꯥ ꯂꯩꯒꯅꯤ꯫"</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solidFill>
                  <a:srgbClr val="ff0000"/>
                </a:solidFill>
              </a:rPr>
              <a:t>ꯉꯁꯤꯒꯤ ꯂꯥꯏꯁꯣꯟ꯫</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solidFill>
                  <a:schemeClr val="tx1">
                    <a:lumMod val="65000"/>
                    <a:lumOff val="35000"/>
                  </a:schemeClr>
                </a:solidFill>
              </a:rPr>
              <a:t>ꯃꯥꯔꯊꯥꯅꯥ ꯃꯈꯣꯌꯅꯥ ꯇꯧꯒꯗꯕꯥ ꯊꯕꯛ ꯀꯌꯥ ꯂꯩꯔꯀꯄꯥ ꯃꯇꯃꯗꯥ ꯃꯦꯔꯤꯅꯥ ꯌꯤꯁꯨꯒꯤ ꯋꯥꯍꯩ ꯇꯥꯕꯥ ꯑꯁꯤ ꯆꯨꯃꯗ꯭ꯔꯤꯡꯅꯥ ꯈꯜꯂꯝꯃꯤ꯫</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ꯑꯗꯨꯕꯨ ꯌꯤꯁꯨꯅꯥ ꯃꯈꯣꯌꯗꯥ ꯇꯥꯀꯄꯤꯔꯝꯃꯤ ꯃꯗꯨꯗꯤ ꯌꯤꯁꯨꯒꯤ ꯋꯥꯍꯩ ꯇꯥꯕꯥ ꯑꯁꯤ ꯑꯇꯩꯗꯒꯤ ꯍꯦꯟꯅꯥ ꯃꯃꯜ ꯌꯥꯝꯃꯤ꯫</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ꯕꯥꯏꯕꯜ ꯇꯥꯅꯕꯥ ꯑꯃꯁꯨꯡ ꯇꯝꯅꯕꯒꯤ ꯃꯇꯝ ꯑꯁꯤ ꯑꯩꯈꯣꯌꯒꯤꯗꯃꯛ ꯈ꯭ꯕꯥꯏꯗꯒꯤ ꯃꯃꯜ ꯌꯥꯝꯂꯕꯥ ꯃꯇꯃꯅꯤ꯫</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mni-Mtei" altLang="ko-KR" sz="3200">
                <a:solidFill>
                  <a:schemeClr val="tx1">
                    <a:lumMod val="65000"/>
                    <a:lumOff val="35000"/>
                  </a:schemeClr>
                </a:solidFill>
              </a:rPr>
              <a:t>ꯑꯩꯈꯣꯌꯅꯥ ꯕꯥꯏꯕꯜ ꯇꯥꯅꯕꯥ ꯑꯃꯁꯨꯡ ꯇꯝꯅꯕꯒꯤ ꯃꯇꯝ ꯀꯥꯏꯊꯣꯛꯂꯣꯏꯗꯕꯅꯤ꯫</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3200"/>
              <a:t>ꯌꯤꯁꯨ ꯀꯅꯥꯅꯣ?</a:t>
            </a:r>
            <a:r xmlns:a="http://schemas.openxmlformats.org/drawingml/2006/main">
              <a:rPr lang="mni-Mte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rgbClr val="0070c0"/>
                </a:solidFill>
              </a:rPr>
              <a:t>ꯌꯤꯁꯨ ꯑꯁꯤ..</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mni-Mtei" altLang="ko-KR" sz="3600">
                <a:solidFill>
                  <a:schemeClr val="tx1">
                    <a:lumMod val="65000"/>
                    <a:lumOff val="35000"/>
                  </a:schemeClr>
                </a:solidFill>
              </a:rPr>
              <a:t>ꯏꯄꯨꯔꯣꯌꯒꯤ ꯋꯥꯍꯩ ꯇꯥꯕꯥ ꯃꯤꯁꯤꯡꯕꯨ ꯅꯨꯡꯁꯤꯕꯥ ꯃꯤꯁꯛ ꯑꯗꯨ ꯌꯤꯁꯨꯅꯤ꯫</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ꯀ꯭ꯕꯤꯖ꯫</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mni-Mtei" altLang="ko-KR" sz="3200">
                <a:solidFill>
                  <a:schemeClr val="tx1">
                    <a:lumMod val="65000"/>
                    <a:lumOff val="35000"/>
                  </a:schemeClr>
                </a:solidFill>
              </a:rPr>
              <a:t>ꯃꯥꯔꯊꯥꯅꯥ ꯊꯕꯛ ꯌꯥꯝꯅꯥ ꯇꯧꯔꯀꯄꯥ ꯃꯇꯃꯗꯥ ꯃꯦꯔꯤꯅꯥ ꯀꯔꯤ ꯇꯧꯈꯤꯕꯒꯦ?</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꯱ </a:t>
            </a:r>
            <a:r xmlns:a="http://schemas.openxmlformats.org/drawingml/2006/main">
              <a:rPr lang="mni-Mtei" altLang="ko-KR" sz="2800">
                <a:solidFill>
                  <a:schemeClr val="tx1">
                    <a:lumMod val="65000"/>
                    <a:lumOff val="35000"/>
                  </a:schemeClr>
                </a:solidFill>
              </a:rPr>
              <a:t>ꯃꯍꯥꯛꯅꯥ ꯄ꯭ꯔꯥꯔꯊꯅꯥ ꯇꯧꯈꯤ꯫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꯲ </a:t>
            </a:r>
            <a:r xmlns:a="http://schemas.openxmlformats.org/drawingml/2006/main">
              <a:rPr lang="mni-Mtei" altLang="ko-KR" sz="2800">
                <a:solidFill>
                  <a:schemeClr val="tx1">
                    <a:lumMod val="65000"/>
                    <a:lumOff val="35000"/>
                  </a:schemeClr>
                </a:solidFill>
              </a:rPr>
              <a:t>ꯃꯍꯥꯛꯅꯥ ꯌꯤꯁꯨꯒꯤ ꯋꯥꯍꯩ ꯇꯥꯈꯤ꯫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꯳ </a:t>
            </a:r>
            <a:r xmlns:a="http://schemas.openxmlformats.org/drawingml/2006/main">
              <a:rPr lang="mni-Mtei" altLang="ko-KR" sz="2800">
                <a:solidFill>
                  <a:schemeClr val="tx1">
                    <a:lumMod val="65000"/>
                    <a:lumOff val="35000"/>
                  </a:schemeClr>
                </a:solidFill>
              </a:rPr>
              <a:t>ꯃꯍꯥꯛ ꯇꯨꯝꯂꯝꯃꯤ꯫</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chemeClr val="tx1">
                    <a:lumMod val="65000"/>
                    <a:lumOff val="35000"/>
                  </a:schemeClr>
                </a:solidFill>
              </a:rPr>
              <a:t>꯴ </a:t>
            </a:r>
            <a:r xmlns:a="http://schemas.openxmlformats.org/drawingml/2006/main">
              <a:rPr lang="mni-Mtei" altLang="ko-KR" sz="2800">
                <a:solidFill>
                  <a:schemeClr val="tx1">
                    <a:lumMod val="65000"/>
                    <a:lumOff val="35000"/>
                  </a:schemeClr>
                </a:solidFill>
              </a:rPr>
              <a:t>ꯃꯍꯥꯛꯅꯥ ꯃꯥꯔꯊꯥꯗꯥ ꯀꯟꯅꯥ ꯃꯇꯦꯡ ꯄꯥꯡꯈꯤ꯫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mni-Mtei" altLang="en-US" sz="2800">
                <a:solidFill>
                  <a:srgbClr val="ff0000"/>
                </a:solidFill>
              </a:rPr>
              <a:t>꯲ </a:t>
            </a:r>
            <a:r xmlns:a="http://schemas.openxmlformats.org/drawingml/2006/main">
              <a:rPr lang="mni-Mtei" altLang="ko-KR" sz="2800">
                <a:solidFill>
                  <a:srgbClr val="ff0000"/>
                </a:solidFill>
              </a:rPr>
              <a:t>ꯃꯍꯥꯛꯅꯥ ꯌꯤꯁꯨꯒꯤ ꯋꯥꯍꯩ ꯇꯥꯈꯤ꯫</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000"/>
              <a:t>ꯉꯁꯤꯒꯤ ꯋꯥꯍꯩ꯫</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mni-Mtei" altLang="ko-KR" sz="4000"/>
              <a:t>ꯑꯗꯨꯕꯨ ꯋꯥꯐꯝ ꯑꯃꯈꯛꯇꯃꯛ ꯃꯊꯧ ꯇꯥꯏ꯫ ꯃꯦꯔꯤꯅꯥ ꯍꯦꯟꯅꯥ ꯐꯕꯥ ꯑꯗꯨ ꯈꯅꯈ꯭ꯔꯦ, ꯃꯗꯨ ꯃꯍꯥꯛꯀꯤ ꯃꯐꯃꯗꯒꯤ ꯂꯧꯊꯣꯛꯂꯣꯏ꯫”</a:t>
            </a:r>
            <a:endParaRPr xmlns:a="http://schemas.openxmlformats.org/drawingml/2006/main" lang="en-US" altLang="ko-KR" sz="4000"/>
          </a:p>
          <a:p>
            <a:pPr xmlns:a="http://schemas.openxmlformats.org/drawingml/2006/main" lvl="0">
              <a:defRPr/>
            </a:pPr>
            <a:r xmlns:a="http://schemas.openxmlformats.org/drawingml/2006/main">
              <a:rPr lang="mni-Mtei"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mni-Mtei"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mni-Mtei" altLang="ko-KR" sz="2800">
                <a:solidFill>
                  <a:schemeClr val="tx1">
                    <a:lumMod val="65000"/>
                    <a:lumOff val="35000"/>
                  </a:schemeClr>
                </a:solidFill>
              </a:rPr>
              <a:t>ꯂꯨꯛ꯫</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꯱꯰: ꯱.</a:t>
            </a:r>
            <a:r xmlns:a="http://schemas.openxmlformats.org/drawingml/2006/main">
              <a:rPr lang="mni-Mtei" altLang="en-US" sz="2800">
                <a:solidFill>
                  <a:schemeClr val="tx1">
                    <a:lumMod val="65000"/>
                    <a:lumOff val="35000"/>
                  </a:schemeClr>
                </a:solidFill>
              </a:rPr>
              <a:t> </a:t>
            </a:r>
            <a:r xmlns:a="http://schemas.openxmlformats.org/drawingml/2006/main">
              <a:rPr lang="mni-Mtei" altLang="ko-KR" sz="2800">
                <a:solidFill>
                  <a:schemeClr val="tx1">
                    <a:lumMod val="65000"/>
                    <a:lumOff val="35000"/>
                  </a:schemeClr>
                </a:solidFill>
              </a:rPr>
              <a:t>꯴꯲</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mni-Mtei" altLang="ko-KR" sz="2500" dirty="0">
                <a:solidFill>
                  <a:schemeClr val="tx1">
                    <a:lumMod val="65000"/>
                    <a:lumOff val="35000"/>
                  </a:schemeClr>
                </a:solidFill>
              </a:rPr>
              <a:t>ꯏꯁ꯭ꯔꯥꯌꯦꯂꯒꯤ ꯒꯥꯂꯤꯂꯗꯥ ꯃꯦꯔꯤ ꯀꯧꯕꯥ ꯅꯨꯄꯤꯃꯆꯥ ꯑꯃꯥ ꯂꯩꯔꯝꯃꯤ꯫ ꯃꯍꯥꯛ ꯌꯣꯁꯦꯐ ꯀꯧꯕꯥ ꯅꯍꯥ ꯑꯃꯒꯥ ꯂꯨꯍꯣꯡꯈꯤ꯫</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ꯗꯣꯛꯇꯔꯁꯤꯡꯅꯥ ꯏꯁ꯭ꯔꯥꯌꯦꯂꯗꯒꯤ ꯌꯥꯝꯅꯥ ꯂꯥꯞꯅꯥ ꯂꯩꯕꯥ ꯐꯥꯑꯣꯕꯥ ꯅꯤꯡꯊꯧ ꯌꯤꯁꯨꯕꯨ ꯈꯨꯔꯨꯃꯖꯅꯕꯥ ꯂꯥꯀꯈꯤ꯫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 ꯃꯤꯁꯤꯡꯒꯤ ꯑꯁꯦꯡꯕꯥ ꯅꯤꯡꯊꯧꯅꯤ꯫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ꯃꯥꯂꯦꯝ ꯄꯨꯝꯕꯗꯥ ꯂꯩꯔꯤ꯫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 ꯑꯩꯒꯤ ꯅꯤꯡꯊꯧꯁꯨꯅꯤ꯫</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ꯃꯇꯝ ꯄꯨꯝꯕꯗꯥ ꯅꯤꯡꯊꯧ ꯑꯣꯏꯔꯤꯕꯥ ꯌꯤꯁꯨꯕꯨ ꯈꯨꯔꯨꯃꯖꯕꯥ ꯑꯃꯁꯨꯡ ꯇꯨꯡ ꯏꯟꯅꯕꯒꯤ ꯄꯨꯟꯁꯤ ꯑꯃꯥ ꯍꯤꯡꯒꯗꯕꯅꯤ꯫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ꯑꯩꯈꯣꯌꯒꯤ ꯏꯄꯨꯔꯣꯌꯒꯤ ꯃꯊꯧ ꯇꯥꯔꯤ꯫</a:t>
            </a:r>
            <a:r xmlns:a="http://schemas.openxmlformats.org/drawingml/2006/main">
              <a:rPr altLang="en-US" lang="mni-Mte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a:t>
            </a:r>
            <a:r xmlns:a="http://schemas.openxmlformats.org/drawingml/2006/main">
              <a:rPr altLang="en-US" lang="mni-Mtei" sz="4000">
                <a:solidFill>
                  <a:srgbClr val="ff0000"/>
                </a:solidFill>
              </a:rPr>
              <a:t> </a:t>
            </a:r>
            <a:r xmlns:a="http://schemas.openxmlformats.org/drawingml/2006/main">
              <a:rPr altLang="ko-KR" lang="mni-Mtei" sz="4000">
                <a:solidFill>
                  <a:srgbClr val="ff0000"/>
                </a:solidFill>
              </a:rPr>
              <a:t>ꯋꯥꯍꯪ ꯄꯥꯎꯈꯨꯝ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ꯃꯄꯣꯛ ꯅꯨꯃꯤꯠꯀꯤ ꯈꯨꯗꯣꯜ ꯑꯣꯏꯅꯥ ꯂꯧꯈꯤꯕꯥ ꯀꯅꯥꯅꯣ?</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ꯁꯅꯥꯒꯤ ꯇꯛꯃꯥꯟ꯫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ꯙꯨꯞ ꯊꯥꯕꯥ꯫</a:t>
            </a:r>
            <a:r xmlns:a="http://schemas.openxmlformats.org/drawingml/2006/main">
              <a:rPr altLang="en-US" lang="mni-Mte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ꯃꯤꯔꯩꯕꯥꯛ꯫</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ꯀꯝꯞꯌꯨꯇꯔ꯫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ꯀꯝꯞꯌꯨꯇꯔ꯫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a:t>
            </a:r>
            <a:r xmlns:a="http://schemas.openxmlformats.org/drawingml/2006/main">
              <a:rPr altLang="en-US" lang="mni-Mtei" sz="4000">
                <a:solidFill>
                  <a:srgbClr val="ff0000"/>
                </a:solidFill>
              </a:rPr>
              <a:t> </a:t>
            </a:r>
            <a:r xmlns:a="http://schemas.openxmlformats.org/drawingml/2006/main">
              <a:rPr altLang="ko-KR" lang="mni-Mtei" sz="4000">
                <a:solidFill>
                  <a:srgbClr val="ff0000"/>
                </a:solidFill>
              </a:rPr>
              <a:t>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ꯌꯨꯃꯗꯥ ꯂꯥꯀꯄꯥ ꯃꯇꯃꯗꯥ ꯃꯈꯣꯌꯅꯥ ꯑꯉꯥꯡ ꯑꯗꯨꯕꯨ ꯃꯍꯥꯛꯀꯤ ꯃꯃꯥ ꯃꯦꯔꯤꯒꯥ ꯂꯣꯌꯅꯅꯥ ꯎꯈꯤ ꯑꯃꯁꯨꯡ ꯃꯈꯣꯌꯅꯥ ꯃꯍꯥꯀꯄꯨ ꯈꯨꯔꯨꯃꯖꯈꯤ꯫ ꯑꯗꯨꯗꯒꯤ ꯃꯈꯣꯌꯅꯥ ꯃꯈꯣꯌꯒꯤ ꯂꯟ-ꯊꯨꯃꯁꯤꯡ ꯍꯥꯡꯗꯣꯛꯇꯨꯅꯥ ꯃꯍꯥꯀꯄꯨ ꯁꯅꯥ ꯑꯃꯁꯨꯡ ꯙꯨꯞ ꯑꯃꯁꯨꯡ ꯃꯤꯔꯃꯒꯤ ꯈꯨꯗꯣꯂꯁꯤꯡ ꯄꯤꯈꯤ꯫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 ꯲:꯱꯱</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ꯅꯠꯇꯦ.</a:t>
            </a:r>
            <a:r xmlns:a="http://schemas.openxmlformats.org/drawingml/2006/main">
              <a:rPr lang="mni-Mtei" altLang="en-US" b="1">
                <a:solidFill>
                  <a:schemeClr val="tx1">
                    <a:lumMod val="50000"/>
                    <a:lumOff val="50000"/>
                  </a:schemeClr>
                </a:solidFill>
              </a:rPr>
              <a:t> </a:t>
            </a:r>
            <a:r xmlns:a="http://schemas.openxmlformats.org/drawingml/2006/main">
              <a:rPr lang="mni-Mtei" altLang="ko-KR" b="1">
                <a:solidFill>
                  <a:schemeClr val="tx1">
                    <a:lumMod val="50000"/>
                    <a:lumOff val="50000"/>
                  </a:schemeClr>
                </a:solidFill>
              </a:rPr>
              <a:t>꯴꯸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ꯑꯉꯥꯡ ꯌꯤꯁꯨ ꯏꯖꯤꯞꯇꯇꯥ ꯂꯥꯀꯈꯤ꯫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ꯃꯈꯣꯌꯅꯥ ꯆꯠꯈꯤꯕꯥ ꯃꯇꯃꯗꯥ ꯏꯕꯨꯡꯉꯣꯒꯤ ꯁ꯭ꯕꯔꯒꯗꯨꯠ ꯑꯃꯅꯥ ꯌꯣꯁꯦꯐꯇꯥ ꯁꯨꯞꯅꯇꯒꯤ ꯊꯣꯔꯀꯈꯤ꯫ ꯃꯍꯥꯛꯅꯥ ꯍꯥꯌꯈꯤ, "ꯍꯧꯒꯠꯂꯨ, ꯑꯉꯥꯡ ꯑꯗꯨꯒꯥ ꯃꯍꯥꯛꯀꯤ ꯃꯃꯥꯕꯨ ꯂꯧꯁꯤꯟꯗꯨꯅꯥ ꯏꯖꯤꯞꯇꯇꯥ ꯂꯥꯀꯎ꯫ ꯑꯩꯅꯥ ꯅꯉꯣꯟꯗꯥ ꯍꯥꯌꯕꯥ ꯐꯥꯑꯣꯕꯥ ꯃꯐꯃꯗꯨꯗꯥ ꯂꯩꯌꯨ, ꯃꯔꯃꯗꯤ ꯍꯦꯔꯣꯗꯅꯥ ꯑꯉꯥꯡ ꯑꯗꯨꯕꯨ ꯍꯥꯠꯅꯕꯥ ꯊꯤꯕꯥ ꯆꯠꯂꯤ꯫"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 ꯲:꯱꯳ 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ꯏꯁ꯭ꯔꯥꯌꯦꯂꯒꯤ ꯅꯤꯡꯊꯧ ꯍꯦꯔꯣꯗꯅꯥ ꯌꯤꯁꯨꯕꯨ ꯍꯥꯠꯅꯕꯥ ꯊꯧꯔꯥꯡ ꯇꯧꯔꯝꯕꯥ ꯃꯦꯖꯤꯁꯤꯡꯒꯤ ꯈꯨꯠꯊꯥꯡꯗꯥ ꯌꯤꯁꯨ ꯄꯣꯀꯄꯒꯤ ꯄꯥꯎ ꯇꯥꯈꯤ꯫</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ꯑꯗꯨꯝ ꯑꯣꯏꯅꯃꯛ, ꯍꯦꯔꯣꯗꯀꯤ ꯊꯧꯔꯥꯡ ꯄꯨꯝꯅꯃꯛ ꯈꯉꯂꯝꯕꯥ ꯏꯁ꯭ꯕꯔꯅꯥ ꯃꯉꯂꯥꯟ ꯑꯃꯗꯥ ꯍꯥꯌꯔꯝꯃꯤ ꯃꯗꯨꯗꯤ ꯃꯦꯖꯤꯁꯤꯡꯅꯥ ꯍꯦꯔꯣꯗꯀꯤ ꯃꯐꯃꯗꯒꯤ ꯂꯥꯄꯊꯣꯛꯀꯗꯕꯅꯤ꯫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ꯃꯁꯤꯗꯁꯨ ꯅꯠꯇꯅꯥ ꯃꯦꯔꯤꯒꯤ ꯃꯄꯨꯔꯣꯏꯕꯥ ꯌꯣꯁꯦꯐꯅꯥ ꯁ꯭ꯕꯔꯒꯗꯨꯠ ꯑꯃꯅꯥ ꯁꯨꯞꯅꯇꯒꯤ ꯍꯥꯌꯔꯀꯄꯥ ꯇꯥꯈꯤ: “ꯏꯖꯤꯞꯇꯇꯥ ꯂꯥꯀꯎ꯫ ꯍꯦꯔꯣꯗꯅꯥ ꯌꯤꯁꯨꯕꯨ ꯍꯥꯠꯀꯅꯤ꯫”</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mni-Mtei" sz="2800">
                <a:solidFill>
                  <a:schemeClr val="tx1">
                    <a:lumMod val="65000"/>
                    <a:lumOff val="35000"/>
                  </a:schemeClr>
                </a:solidFill>
              </a:rPr>
              <a:t>ꯃꯗꯨ ꯇꯥꯕꯗꯥ ꯌꯣꯁꯦꯐꯅꯥ ꯃꯦꯔꯤ ꯑꯃꯁꯨꯡ ꯑꯉꯥꯡ ꯌꯤꯁꯨꯕꯨ ꯂꯧꯁꯤꯟꯗꯨꯅꯥ ꯍꯦꯔꯣꯗꯇꯒꯤ ꯏꯖꯤꯞꯇꯇꯥ ꯂꯥꯟꯊꯣꯀꯈꯤ꯫</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mni-Mtei" sz="2800">
                <a:solidFill>
                  <a:schemeClr val="tx1">
                    <a:lumMod val="65000"/>
                    <a:lumOff val="35000"/>
                  </a:schemeClr>
                </a:solidFill>
              </a:rPr>
              <a:t>ꯅꯨꯃꯤꯠ ꯑꯃꯗꯥ ꯁ꯭ꯕꯔꯒꯗꯨꯠ ꯑꯃꯅꯥ ꯃꯦꯔꯤꯗꯥ ꯊꯣꯔꯀꯈꯤ꯫ “ꯈꯨꯔꯨꯃꯖꯔꯤ, ꯌꯥꯝꯅꯥ ꯅꯨꯡꯁꯤꯖꯕꯥ ꯅꯈꯣꯌ! ꯏꯕꯨꯡꯉꯣ ꯃꯍꯥꯛ ꯅꯈꯣꯌꯒꯥ ꯂꯣꯌꯅꯅꯥ ꯂꯩꯔꯤ꯫”</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ꯃꯇꯃꯗꯨꯗꯥ ꯃꯍꯥꯀꯄꯨ ꯃꯥꯒꯤ ꯃꯤꯁꯤꯡꯅꯥ ꯂꯥꯟꯅꯥ ꯂꯃꯖꯤꯡꯕꯤꯈꯤ ꯍꯥꯌꯕꯥ ꯈꯉꯂꯕꯥ ꯍꯦꯔꯣꯗꯅꯥ ꯕꯦꯠꯂꯦꯍꯦꯃꯒꯤ ꯑꯉꯥꯡ ꯄꯨꯝꯅꯃꯀꯄꯨ ꯍꯥꯠꯅꯕꯥ ꯑꯀꯤꯕꯥ ꯄꯣꯀꯍꯅꯕꯥ ꯌꯥꯊꯪ ꯑꯃꯥ ꯄꯤꯈꯤ꯫ ꯍꯦꯔꯣꯗꯅꯥ ꯁꯤꯕꯥ ꯐꯥꯑꯣꯕꯥ ꯌꯤꯁꯨ ꯏꯖꯤꯞꯇꯇꯥ ꯂꯩꯕꯥ ꯇꯥꯈꯤ꯫</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ꯂꯧꯃꯤꯁꯤꯡ ꯑꯃꯁꯨꯡ ꯃꯥꯒꯤ ꯃꯤꯁꯤꯡꯅꯥ ꯌꯤꯁꯨ ꯀꯅꯥꯅꯣ ꯍꯥꯌꯕꯥ ꯈꯉꯈꯤ꯫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ꯑꯗꯨꯝ ꯑꯣꯏꯅꯃꯛ, ꯅꯤꯡꯊꯧ ꯍꯦꯔꯣꯗꯅꯥ ꯌꯤꯁꯨꯕꯨ ꯈꯉꯂꯃꯗꯦ꯫ ꯃꯁꯤꯗꯁꯨ ꯅꯠꯇꯅꯥ ꯃꯍꯥꯛꯀꯤ ꯂꯣꯚꯅꯥ ꯃꯔꯝ ꯑꯣꯏꯗꯨꯅꯥ ꯃꯍꯥꯛꯅꯥ ꯌꯤꯁꯨꯕꯨ ꯍꯥꯠꯅꯕꯥ ꯍꯣꯠꯅꯕꯗꯥ ꯑꯀꯅꯕꯥ ꯄꯥꯞ ꯇꯧꯈꯤ꯫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ꯃꯥꯂꯦꯝ ꯑꯁꯤꯗꯥ ꯌꯤꯁꯨꯒꯤ ꯃꯔꯃꯗꯥ ꯇꯥꯕꯥ ꯉꯃꯗꯕꯥ ꯃꯤꯑꯣꯏ ꯀꯌꯥ ꯂꯩꯔꯤ꯫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ꯃꯁꯤ ꯌꯥꯝꯅꯥ ꯁꯥꯊꯤꯕꯥ ꯄꯥꯞ ꯑꯃꯅꯤ꯫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ꯑꯁꯤ ꯃꯤꯑꯣꯏꯕꯒꯤ ꯄꯥꯉ꯭ꯒꯂꯅꯥ ꯊꯋꯥꯌ ꯌꯥꯑꯣꯕꯥ ꯉꯃꯗꯕꯥ ꯃꯤꯁꯛ ꯑꯗꯨꯅꯤ꯫</a:t>
            </a:r>
            <a:r xmlns:a="http://schemas.openxmlformats.org/drawingml/2006/main">
              <a:rPr altLang="en-US" lang="mni-Mte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ꯍꯦꯔꯣꯗꯀꯤ ꯃꯐꯃꯗꯒꯤ ꯀꯗꯥꯌꯗꯒꯤ ꯂꯥꯄꯊꯣꯀꯈꯤꯕꯒꯦ?</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ꯏꯖꯤꯞꯇꯇꯥ ꯂꯩꯕꯥ꯫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ꯑꯃꯦꯔꯤꯀꯥꯗꯥ ꯂꯩꯕꯥ ꯌꯨ.ꯑꯦꯁ</a:t>
            </a:r>
            <a:r xmlns:a="http://schemas.openxmlformats.org/drawingml/2006/main">
              <a:rPr altLang="en-US" lang="mni-Mte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ꯀꯣꯔꯤꯌꯥꯗꯥ ꯂꯩꯕꯥ꯫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ꯏꯖꯔꯦꯂꯗꯥ ꯂꯩꯕꯥ꯫</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꯱ </a:t>
            </a:r>
            <a:r xmlns:a="http://schemas.openxmlformats.org/drawingml/2006/main">
              <a:rPr altLang="ko-KR" lang="mni-Mtei" sz="2800">
                <a:solidFill>
                  <a:srgbClr val="ff0000"/>
                </a:solidFill>
              </a:rPr>
              <a:t>ꯏꯖꯤꯞꯇꯇꯥ ꯂꯩꯕꯥ꯫</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ꯃꯈꯣꯌꯅꯥ ꯆꯠꯈꯤꯕꯥ ꯃꯇꯃꯗꯥ ꯏꯕꯨꯡꯉꯣꯒꯤ ꯁ꯭ꯕꯔꯒꯗꯨꯠ ꯑꯃꯅꯥ ꯌꯣꯁꯦꯐꯇꯥ ꯁꯨꯞꯅꯇꯒꯤ ꯊꯣꯔꯀꯈꯤ꯫ ꯃꯍꯥꯛꯅꯥ ꯍꯥꯌꯈꯤ, "ꯍꯧꯒꯠꯂꯨ, ꯑꯉꯥꯡ ꯑꯗꯨꯒꯥ ꯃꯍꯥꯛꯀꯤ ꯃꯃꯥꯕꯨ ꯂꯧꯁꯤꯟꯗꯨꯅꯥ ꯏꯖꯤꯞꯇꯇꯥ ꯂꯥꯀꯎ꯫ ꯑꯩꯅꯥ ꯅꯉꯣꯟꯗꯥ ꯍꯥꯌꯕꯥ ꯐꯥꯑꯣꯕꯥ ꯃꯐꯃꯗꯨꯗꯥ ꯂꯩꯌꯨ, ꯃꯔꯃꯗꯤ ꯍꯦꯔꯣꯗꯅꯥ ꯑꯉꯥꯡ ꯑꯗꯨꯕꯨ ꯍꯥꯠꯅꯕꯥ ꯊꯤꯕꯥ ꯆꯠꯂꯤ꯫"</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 ꯲:꯱꯳ 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꯴꯹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ꯂꯥꯏꯁꯉꯗꯥ ꯂꯩꯕꯥ ꯅꯨꯄꯥꯃꯆꯥ ꯌꯤꯁꯨ꯫</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"ꯀꯔꯤꯒꯤ ꯑꯩꯕꯨ ꯊꯤꯔꯤꯕꯅꯣ?" ꯃꯍꯥꯛꯅꯥ ꯍꯪꯈꯤ꯫ "ꯑꯩꯅꯥ ꯑꯩꯒꯤ ꯏꯄꯥꯒꯤ ꯌꯨꯃꯗꯥ ꯂꯩꯕꯥ ꯇꯥꯕꯅꯤ ꯍꯥꯌꯕꯥ ꯅꯉꯅꯥ ꯈꯉꯂꯃꯗ꯭ꯔꯥ?"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꯲:꯴꯹ꯗꯥ ꯐꯣꯡꯈꯤ꯫</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ꯆꯍꯤ ꯱꯲ ꯁꯨꯔꯀꯄꯥ ꯃꯇꯃꯗꯥ, ꯃꯍꯥꯛ ꯑꯃꯁꯨꯡ ꯃꯍꯥꯛꯀꯤ ꯃꯃꯥ-ꯃꯄꯥꯅꯥ ꯖꯦꯔꯨꯁꯥꯂꯦꯃꯗꯥ ꯂꯩꯕꯥ ꯂꯥꯏꯁꯉꯗꯥ ꯂꯥꯀꯈꯤ꯫</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ꯖꯦꯔꯨꯁꯥꯂꯦꯃꯒꯤ ꯂꯥꯏꯁꯉꯗꯒꯤ ꯌꯨꯃꯗꯥ ꯂꯥꯀꯄꯥ ꯃꯇꯃꯗꯥ ꯌꯣꯁꯦꯐ ꯑꯃꯁꯨꯡ ꯃꯦꯔꯤꯅꯥ ꯌꯤꯁꯨꯕꯨ ꯊꯤꯕꯥ ꯉꯃꯈꯤꯗꯦ꯫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ꯌꯣꯁꯦꯐ ꯑꯃꯁꯨꯡ ꯃꯦꯔꯤꯅꯥ ꯌꯤꯁꯨꯕꯨ ꯊꯤꯅꯕꯥ ꯖꯦꯔꯨꯁꯥꯂꯦꯃꯗꯥ ꯂꯩꯕꯥ ꯂꯥꯏꯁꯉꯗꯥ ꯍꯜꯂꯀꯈꯤ꯫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mni-Mtei" altLang="ko-KR" sz="2800" dirty="0">
                <a:solidFill>
                  <a:schemeClr val="tx1">
                    <a:lumMod val="65000"/>
                    <a:lumOff val="35000"/>
                  </a:schemeClr>
                </a:solidFill>
              </a:rPr>
              <a:t>“ꯃꯦꯔꯤꯌ, ꯅꯍꯥꯛꯅꯥ ꯃꯆꯥꯅꯨꯄꯥ ꯑꯃꯥ ꯄꯣꯛꯀꯅꯤ ꯑꯃꯁꯨꯡ ꯅꯍꯥꯛꯅꯥ ꯃꯍꯥꯀꯄꯨ ꯌꯤꯁꯨ ꯍꯥꯌꯅꯥ ꯀꯧꯒꯅꯤ꯫” ꯄꯥꯎ ꯑꯁꯤꯗꯒꯤ ꯃꯍꯥꯛ ꯂꯥꯡꯇꯛꯅꯈꯤ꯫</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"ꯑꯩꯅꯥ ꯑꯩꯒꯤ ꯏꯄꯥꯒꯤ ꯌꯨꯃꯗꯥ ꯂꯩꯔꯤ ꯍꯥꯌꯕꯥ ꯅꯉꯅꯥ ꯈꯉꯂꯃꯂꯣꯏꯗ꯭ꯔꯥ? " ꯌꯤꯁꯨꯅꯥ ꯂꯥꯏꯁꯉꯗꯥ ꯕꯥꯏꯕꯜ ꯇꯝꯕꯤꯕꯁꯤꯡꯒꯥ ꯋꯥꯔꯤ ꯁꯥꯅꯔꯝꯃꯤ꯫ ꯃꯈꯣꯌ ꯄꯨꯝꯅꯃꯛ ꯌꯤꯁꯨꯒꯤ ꯂꯧꯁꯤꯡ ꯑꯗꯨꯅꯥ ꯑꯉꯀꯄꯥ ꯄꯣꯀꯈꯤ꯫</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mni-Mtei" sz="2800">
                <a:solidFill>
                  <a:schemeClr val="tx1">
                    <a:lumMod val="65000"/>
                    <a:lumOff val="35000"/>
                  </a:schemeClr>
                </a:solidFill>
              </a:rPr>
              <a:t>ꯃꯇꯝ ꯑꯗꯨꯗꯒꯤ ꯍꯧꯅꯥ ꯅꯨꯄꯥꯃꯆꯥ ꯌꯤꯁꯨꯅꯥ ꯃꯍꯥꯛꯀꯤ ꯂꯧꯁꯤꯡ ꯑꯃꯁꯨꯡ ꯋꯥꯡꯕꯒꯤ ꯆꯥꯡ ꯍꯦꯅꯒꯠꯂꯀꯄꯒꯥ ꯂꯣꯌꯅꯅꯥ ꯏꯁ꯭ꯕꯔ ꯑꯃꯁꯨꯡ ꯃꯤꯁꯤꯡꯕꯨ ꯍꯦꯟꯅꯥ ꯅꯨꯡꯁꯤꯕꯥ ꯍꯦꯅꯒꯠꯂꯀꯈꯤ꯫</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ꯅꯨꯄꯥꯃꯆꯥ ꯑꯗꯨꯅꯥ ꯌꯤꯁꯨꯅꯥ ꯅꯍꯥ ꯑꯣꯏꯔꯤꯉꯩ ꯃꯇꯃꯗꯒꯤ ꯃꯍꯥꯛ ꯏꯁ꯭ꯕꯔꯒꯤ ꯃꯆꯥꯅꯤꯄꯥꯅꯤ ꯍꯥꯌꯕꯥ ꯈꯉꯂꯝꯃꯤ꯫ ꯑꯃꯁꯨꯡ ꯁꯦꯝꯕꯤꯕꯥ ꯃꯄꯨ ꯑꯃꯥ ꯑꯣꯏꯅꯥ ꯄꯨꯟꯁꯤꯒꯤꯗꯃꯛ ꯄꯨꯀꯆꯦꯜ ꯁꯦꯡꯅꯥ ꯁꯦꯝ ꯁꯥꯈꯤ꯫</a:t>
            </a:r>
            <a:r xmlns:a="http://schemas.openxmlformats.org/drawingml/2006/main">
              <a:rPr altLang="en-US" lang="mni-Mte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 ꯅꯍꯥ ꯑꯣꯏꯔꯕꯁꯨ,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 ꯏꯄꯨꯔꯣꯌꯒꯤ ꯃꯆꯥꯅꯤ ꯍꯥꯌꯕꯁꯤ ꯑꯩꯈꯣꯌꯅꯥ ꯃꯌꯦꯛ ꯁꯦꯡꯅꯥ ꯅꯤꯡꯁꯤꯡꯒꯗꯕꯅꯤ꯫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ꯃꯔꯝ ꯑꯗꯨꯅꯥ ꯑꯩꯈꯣꯌꯅꯥ ꯏꯄꯨꯔꯣꯌ ꯑꯃꯁꯨꯡ ꯃꯤꯁꯤꯡꯗꯥ ꯑꯩꯈꯣꯌ ꯏꯄꯨꯔꯣꯌꯒꯤ ꯃꯆꯥꯁꯤꯡ ꯑꯣꯏꯅꯥ ꯍꯤꯡꯂꯤ ꯍꯥꯌꯕꯥ ꯎꯠꯄꯥ ꯃꯊꯧ ꯇꯥꯏ꯫</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ꯏꯄꯨꯔꯣꯌꯒꯤ ꯃꯆꯥꯅꯤꯄꯥꯅꯤ, ꯑꯗꯨꯕꯨ ꯃꯍꯥꯛꯅꯥ ꯍꯀꯆꯥꯡꯒꯤ ꯃꯃꯥ-ꯃꯄꯥꯁꯤꯡꯗꯥ ꯏꯆꯝ ꯆꯝꯕꯥ ꯑꯃꯁꯨꯡ ꯉꯥꯀꯄꯤꯕꯥ ꯉꯝꯕꯒꯤ ꯈꯨꯗꯝ ꯄꯤꯈꯤ꯫</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ꯃꯥꯉꯈ꯭ꯔꯕꯥ ꯌꯤꯁꯨ ꯀꯗꯥꯌꯗꯥ ꯂꯩꯔꯃꯒꯅꯤ?</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ꯏꯟ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ꯗꯤ</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ꯑꯃꯥꯡꯁꯪ</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ꯔꯥꯖꯃꯍꯂꯗꯥ ꯂꯩ꯫</a:t>
            </a:r>
            <a:r xmlns:a="http://schemas.openxmlformats.org/drawingml/2006/main">
              <a:rPr altLang="en-US" lang="mni-Mte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ꯏꯟ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ꯗꯤ</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ꯂꯥꯏꯁꯪ</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ꯌꯨꯃꯗꯥ 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꯳ </a:t>
            </a:r>
            <a:r xmlns:a="http://schemas.openxmlformats.org/drawingml/2006/main">
              <a:rPr altLang="ko-KR" lang="mni-Mtei" sz="2800">
                <a:solidFill>
                  <a:srgbClr val="ff0000"/>
                </a:solidFill>
              </a:rPr>
              <a:t>ꯃꯟꯗꯤꯔꯗꯥ ꯂꯩꯕꯥ꯫</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"ꯀꯔꯤꯒꯤ ꯑꯩꯕꯨ ꯊꯤꯔꯤꯕꯅꯣ?" ꯃꯍꯥꯛꯅꯥ ꯍꯪꯈꯤ꯫ "ꯑꯩꯅꯥ ꯑꯩꯒꯤ ꯏꯄꯥꯒꯤ ꯌꯨꯃꯗꯥ ꯂꯩꯕꯥ ꯇꯥꯕꯅꯤ ꯍꯥꯌꯕꯥ ꯅꯉꯅꯥ ꯈꯉꯂꯃꯗ꯭ꯔꯥ?"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ꯂꯨꯛ꯫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꯲:꯴꯹ꯗꯥ ꯐꯣꯡꯈꯤ꯫</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꯵꯰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ꯌꯤꯁꯨꯒꯤ ꯕꯥꯞꯇꯥꯏꯖ ꯇꯧꯕꯥ꯫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"ꯃꯔꯨꯚꯨꯃꯤꯗꯥ ꯀꯧꯔꯀꯄꯥ ꯑꯃꯒꯤ ꯈꯣꯟꯖꯦꯜ ꯑꯃꯥ, 'ꯏꯕꯨꯡꯉꯣꯒꯤꯗꯃꯛ ꯂꯝꯕꯤ ꯁꯦꯝꯃꯨ, ꯃꯍꯥꯛꯀꯤꯗꯃꯛ ꯂꯝꯕꯤ ꯁꯦꯝꯃꯨ꯫'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4. ꯑꯗꯨꯒꯥ ꯌꯣꯍꯥꯟꯅꯥ ꯃꯔꯨꯚꯨꯃꯤꯗꯥ ꯕꯥꯞꯇꯥꯏꯖ ꯇꯧꯗꯨꯅꯥ ꯂꯥꯀꯈꯤ ꯑꯃꯁꯨꯡ ꯄꯥꯞ ꯀꯣꯀꯄꯤꯅꯕꯥ ꯄꯥꯞ ꯀꯣꯀꯄꯤꯕꯒꯤ ꯕꯥꯞꯇꯥꯏꯖ ꯑꯃꯥ ꯁꯟꯗꯣꯀꯈꯤ꯫</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꯳-꯴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ꯆꯍꯤ ꯇꯔꯥꯅꯤꯄꯥꯜ ꯁꯨꯔꯀꯄꯗꯥ ꯃꯔꯨꯚꯨꯃꯤꯗꯥ ꯎꯃꯪꯒꯤ ꯄꯣꯠꯆꯩ ꯊꯃꯗꯨꯅꯥ ꯑꯃꯁꯨꯡ ꯎꯃꯪ ꯑꯃꯁꯨꯡ ꯎꯃꯪꯒꯤ ꯁꯉ꯭ꯒꯣꯝ ꯆꯥꯗꯨꯅꯥ ꯑꯆꯝꯕꯥ ꯃꯤꯑꯣꯏ ꯑꯃꯥ ꯂꯥꯀꯈꯤ꯫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ꯃꯍꯥꯛꯀꯤ ꯃꯃꯤꯡ ꯌꯣꯍꯥꯟ ꯕꯥꯞꯇꯥꯏꯖ ꯇꯧꯔꯝꯃꯤ꯫ ꯃꯍꯥꯛꯅꯥ ꯃꯤꯁꯤꯡꯕꯨ ꯄꯥꯞ ꯀꯣꯀꯄꯤꯅꯕꯥ ꯑꯃꯁꯨꯡ ꯕꯥꯞꯇꯥꯏꯖ ꯇꯧꯅꯕꯥ ꯀꯧꯈꯤ ꯃꯔꯃꯗꯤ ꯁꯦꯝꯕꯤꯕꯥ ꯃꯄꯨ ꯂꯥꯛꯀꯅꯤ꯫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mni-Mtei" altLang="ko-KR" sz="2800" dirty="0">
                <a:solidFill>
                  <a:schemeClr val="tx1">
                    <a:lumMod val="65000"/>
                    <a:lumOff val="35000"/>
                  </a:schemeClr>
                </a:solidFill>
              </a:rPr>
              <a:t>ꯑꯗꯨꯕꯨ, ꯃꯍꯥꯛꯅꯥ ꯏꯁ꯭ꯕꯔꯒꯤ ꯄꯥꯎꯖꯦꯜ ꯑꯗꯨ ꯉꯥꯀꯈꯤ꯫ “ꯑꯩ ꯏꯕꯨꯡꯉꯣꯒꯤ ꯊꯧꯒꯜ ꯇꯧꯕꯥ ꯃꯤꯁꯛꯅꯤ꯫ ꯅꯉꯅꯥ ꯍꯥꯌꯕꯤꯔꯀꯄꯒꯨꯝꯅꯥ ꯑꯩꯉꯣꯟꯗꯥ ꯑꯣꯏꯔꯁꯅꯨ꯫”</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‘ꯑꯩꯒꯤ ꯃꯇꯨꯡꯗꯥ ꯂꯥꯀꯄꯥ ꯀꯅꯥꯒꯨꯝꯕꯥ ꯑꯃꯕꯨ ꯁꯦꯝ ꯁꯥꯅꯕꯥ ꯑꯩꯅꯥ ꯃꯐꯃꯁꯤꯗꯥ ꯂꯥꯀꯄꯅꯤ!’</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i-Mtei" altLang="ko-KR" sz="2800">
                <a:solidFill>
                  <a:schemeClr val="tx1">
                    <a:lumMod val="65000"/>
                    <a:lumOff val="35000"/>
                  </a:schemeClr>
                </a:solidFill>
              </a:rPr>
              <a:t>ꯕꯥꯞꯇꯥꯏꯖ ꯇꯧꯕꯥ ꯌꯣꯍꯥꯟꯅꯥ ꯌꯤꯁꯨꯒꯤ ꯂꯝꯕꯤ ꯁꯦꯝ ꯁꯥꯔꯝꯃꯤ꯫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ꯌꯤꯁꯨꯁꯨ ꯕꯥꯞꯇꯥꯏꯖ ꯇꯧꯕꯥ ꯌꯣꯍꯥꯟꯅꯥ ꯕꯥꯞꯇꯥꯏꯖ ꯇꯧꯅꯕꯥ ꯂꯥꯀꯈꯤ꯫</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i-Mtei" altLang="ko-KR" sz="2800">
                <a:solidFill>
                  <a:schemeClr val="tx1">
                    <a:lumMod val="65000"/>
                    <a:lumOff val="35000"/>
                  </a:schemeClr>
                </a:solidFill>
              </a:rPr>
              <a:t>"ꯌꯦꯡꯕ! ꯃꯥꯂꯦꯝ ꯑꯁꯤꯒꯤ ꯄꯥꯞ ꯂꯧꯊꯣꯀꯄꯤꯕꯥ ꯏꯁ꯭ꯕꯔꯒꯤ ꯂꯝ!” ꯕꯥꯞꯇꯥꯏꯖ ꯇꯧꯔꯤꯕꯥ ꯌꯣꯍꯥꯟꯅꯥ ꯌꯤꯁꯨꯕꯨ ꯋꯥ ꯉꯥꯡꯂꯝꯃꯤ꯫</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ꯌꯣꯍꯥꯟꯅꯥ ꯕꯥꯞꯇꯥꯏꯖ ꯇꯧꯔꯀꯄꯥ ꯃꯇꯃꯗꯥ, ꯁ꯭ꯕꯔꯒꯗꯒꯤ ꯈꯣꯟꯖꯦꯜ ꯑꯃꯥ ꯂꯥꯀꯈꯤ ꯃꯗꯨꯗꯤ ꯃꯍꯥꯛꯀꯤ ꯃꯊꯛꯇꯥ ꯊꯋꯥꯌ ꯑꯁꯦꯡꯕꯅꯥ ꯊꯋꯥꯌ ꯌꯥꯑꯣꯅꯥ ꯂꯥꯀꯈꯤ, “ꯅꯍꯥꯛ ꯑꯩꯅꯥ ꯅꯨꯡꯁꯤꯖꯕꯥ ꯑꯩꯒꯤ ꯃꯆꯥꯅꯤ; ꯅꯈꯣꯌꯒꯥ ꯂꯣꯌꯅꯅꯥ ꯑꯩꯍꯥꯛ ꯌꯥꯝꯅꯥ ꯅꯨꯡꯉꯥꯏꯕꯥ ꯐꯥꯑꯣꯏ꯫”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ꯕꯥꯞꯇꯥꯏꯖ ꯇꯧꯔꯤꯕꯥ ꯌꯣꯍꯥꯟꯅꯥ ꯃꯁꯥꯃꯀꯄꯨ ꯋꯥꯡꯅꯥ ꯊꯥꯡꯒꯠꯈꯤꯗꯦ꯫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ꯃꯍꯥꯛꯅꯥ ꯃꯍꯥꯛꯀꯤ ꯄꯨꯟꯁꯤ ꯑꯗꯨ ꯌꯤꯁꯨꯕꯨ ꯃꯄꯨꯡ ꯐꯥꯅꯥ ꯈꯉꯍꯅꯕꯗꯥ ꯀꯠꯊꯣꯀꯈꯤ꯫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ꯑꯩꯅꯥ ꯀꯅꯥꯒꯤꯗꯃꯛ ꯍꯤꯡꯂꯤꯕꯅꯣ?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ꯕꯥꯞꯇꯥꯏꯖ ꯇꯧꯔꯤꯕꯥ ꯌꯣꯍꯥꯅꯒꯨꯝꯅꯥ ꯑꯩꯈꯣꯌꯅꯥ ꯑꯩꯕꯨ ꯆꯥꯎꯊꯣꯀꯆꯕꯥ ꯑꯃꯁꯨꯡ ꯋꯥꯡꯅꯥ ꯊꯥꯡꯒꯠꯄꯗꯒꯤ ꯍꯦꯟꯅꯥ ꯌꯤꯁꯨꯕꯨ ꯋꯥꯡꯅꯥ ꯊꯥꯡꯒꯠꯄꯥ ꯑꯃꯁꯨꯡ ꯃꯁꯛ ꯇꯥꯀꯄꯥ ꯄꯨꯟꯁꯤ ꯑꯃꯥ ꯍꯤꯡꯒꯗꯕꯅꯤ꯫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ꯏꯄꯨꯔꯣꯌꯒꯤ ꯑꯃꯠꯇꯥ ꯉꯥꯏꯔꯕꯥ ꯃꯆꯥꯅꯤ꯫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ꯕꯥꯞꯇꯥꯏꯖ ꯇꯧꯔꯀꯄꯥ ꯃꯇꯃꯗꯥ ꯁ꯭ꯕꯔꯒꯗꯒꯤ ꯀꯔꯤ ꯂꯥꯀꯈꯤꯕꯒꯦ??</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ꯀꯧꯕꯥ꯫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ꯑꯁꯦꯡꯕꯥ ꯊꯋꯥꯌ꯫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ꯑꯣꯁ꯭ꯠꯔꯤꯆ ꯑꯣꯏ꯫</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ꯁ꯭ꯄꯥꯔꯣ꯫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꯲ </a:t>
            </a:r>
            <a:r xmlns:a="http://schemas.openxmlformats.org/drawingml/2006/main">
              <a:rPr altLang="ko-KR" lang="mni-Mtei" sz="2800">
                <a:solidFill>
                  <a:srgbClr val="ff0000"/>
                </a:solidFill>
              </a:rPr>
              <a:t>ꯑꯁꯦꯡꯕꯥ ꯊꯋꯥꯌ꯫</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"ꯃꯔꯨꯚꯨꯃꯤꯗꯥ ꯀꯧꯔꯀꯄꯥ ꯑꯃꯒꯤ ꯈꯣꯟꯖꯦꯜ ꯑꯃꯥ, 'ꯏꯕꯨꯡꯉꯣꯒꯤꯗꯃꯛ ꯂꯝꯕꯤ ꯁꯦꯝꯃꯨ, ꯃꯍꯥꯛꯀꯤꯗꯃꯛ ꯂꯝꯕꯤ ꯁꯦꯝꯃꯨ꯫'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mni-Mtei" sz="3600">
                <a:solidFill>
                  <a:schemeClr val="tx1">
                    <a:lumMod val="65000"/>
                    <a:lumOff val="35000"/>
                  </a:schemeClr>
                </a:solidFill>
              </a:rPr>
              <a:t>4. ꯑꯗꯨꯒꯥ ꯌꯣꯍꯥꯟꯅꯥ ꯃꯔꯨꯚꯨꯃꯤꯗꯥ ꯕꯥꯞꯇꯥꯏꯖ ꯇꯧꯗꯨꯅꯥ ꯂꯥꯀꯈꯤ ꯑꯃꯁꯨꯡ ꯄꯥꯞ ꯀꯣꯀꯄꯤꯅꯕꯥ ꯄꯥꯞ ꯀꯣꯀꯄꯤꯕꯒꯤ ꯕꯥꯞꯇꯥꯏꯖ ꯑꯃꯥ ꯁꯟꯗꯣꯀꯈꯤ꯫</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ꯃꯥꯔꯛ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꯱: ꯱.</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꯳-꯴</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꯵꯱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ꯌꯤꯁꯨꯕꯨ ꯁꯩꯇꯥꯟꯅꯥ ꯂꯃꯖꯤꯡꯕꯤꯔꯝꯃꯤ꯫</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ꯃꯍꯥꯀꯄꯨ ꯍꯥꯌꯔꯝꯃꯤ, "ꯑꯩꯉꯣꯟꯗꯒꯤ ꯂꯥꯄꯊꯣꯀꯄꯤꯌꯨ, ꯁꯩꯇꯥꯟ! ꯃꯔꯃꯗꯤ ꯏꯔꯝꯕꯥ ꯌꯥꯏ: 'ꯅꯍꯥꯛꯀꯤ ꯏꯁ꯭ꯕꯔꯕꯨ ꯈꯨꯔꯨꯃꯖꯧ, ꯑꯃꯁꯨꯡ ꯃꯍꯥꯀꯄꯨ ꯈꯛꯇꯒꯤ ꯁꯦꯕꯥ 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꯴:꯱꯰ꯗꯥ ꯊꯣꯀꯈꯤ꯫</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ꯅꯨꯃꯤꯠ ꯴꯰ꯅꯤꯒꯤ ꯔꯣꯖꯥ ꯑꯃꯁꯨꯡ ꯄ꯭ꯔꯥꯔꯊꯅꯥ ꯇꯧꯔꯕꯥ ꯃꯇꯨꯡꯗꯥ ꯁꯩꯇꯥꯟꯅꯥ ꯂꯥꯀꯇꯨꯅꯥ ꯌꯤꯁꯨꯕꯨ ꯂꯃꯖꯤꯡꯈꯤ꯫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mni-Mtei" altLang="ko-KR" sz="2500" dirty="0">
                <a:solidFill>
                  <a:schemeClr val="tx1">
                    <a:lumMod val="65000"/>
                    <a:lumOff val="35000"/>
                  </a:schemeClr>
                </a:solidFill>
              </a:rPr>
              <a:t>ꯑꯗꯨꯅꯥ ꯃꯍꯥꯛ ꯅꯨꯄꯤꯃꯆꯥ ꯑꯣꯏꯔꯕꯁꯨ ꯃꯤꯔꯣꯜꯂꯀꯈꯤ꯫ ꯑꯉꯥꯡ ꯑꯁꯤꯒꯤ ꯃꯃꯤꯡ ꯌꯤꯁꯨꯅꯤ꯫ ꯃꯍꯥꯛ ꯇꯨꯡꯗꯥ ꯃꯤ ꯈꯨꯗꯤꯡꯃꯀꯄꯨ ꯃꯈꯣꯌꯒꯤ ꯄꯥꯄꯇꯒꯤ ꯀꯅꯕꯤꯒꯗꯧꯔꯤꯕꯥ ꯏꯄꯨꯔꯣꯌꯒꯤ ꯃꯆꯥꯅꯤꯄꯥꯅꯤ꯫</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“ꯑꯗꯣꯝ ꯂꯃꯍꯥꯡꯗꯥ ꯈꯣꯉ ꯍꯥꯃꯗ꯭ꯔꯤꯕꯔꯥ? ꯁꯤꯜ ꯑꯁꯤꯅꯥ ꯔꯥꯏꯁ ꯀꯦꯛ ꯁꯦꯝꯃꯨ ꯑꯃꯁꯨꯡ ꯆꯥꯀꯎ!” ꯁꯩꯇꯥꯟꯅꯥ ꯑꯍꯥꯅꯕꯥ ꯆꯥꯡꯌꯦꯡ ꯇꯧꯈꯤ꯫ ꯑꯗꯨꯕꯨ ꯌꯤꯁꯨꯅꯥ ꯏꯄꯨꯔꯣꯌꯒꯤ ꯋꯥꯍꯩꯅꯥ ꯆꯥꯡꯌꯦꯡ ꯑꯗꯨ ꯃꯥꯏꯊꯤꯕꯥ ꯄꯤꯈꯤ꯫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“ꯑꯗꯨꯗꯤ ꯃꯐꯃꯁꯤꯗꯒꯤ ꯂꯥꯞꯅꯥ ꯂꯩꯌꯨ! ꯀꯔꯤꯒꯨꯝꯕꯥ ꯅꯍꯥꯛ ꯏꯄꯨꯔꯣꯌꯒꯤ ꯃꯆꯥꯅꯤꯄꯥ ꯑꯣꯏꯔꯕꯗꯤ ꯅꯍꯥꯛ ꯁꯤꯔꯔꯣꯏ꯫” ꯁꯩꯇꯥꯟꯅꯥ ꯂꯥꯏꯁꯉꯒꯤ ꯃꯊꯛꯇꯥ ꯑꯅꯤꯁꯨꯕꯥ ꯑꯣꯏꯅꯥ ꯌꯤꯁꯨꯕꯨ ꯆꯥꯡꯌꯦꯡ ꯇꯧꯈꯤ꯫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ꯃꯇꯝ ꯑꯁꯤꯗꯥ ꯃꯍꯥꯛꯅꯥ ꯌꯤꯁꯨꯕꯨ ꯌꯥꯝꯅꯥ ꯋꯥꯡꯕꯥ ꯂꯃꯗꯝ ꯑꯃꯗꯥ ꯄꯨꯗꯨꯅꯥ ꯌꯤꯁꯨꯕꯨ ꯃꯥꯂꯦꯃꯒꯤ ꯅꯤꯡꯊꯧ ꯂꯩꯕꯥꯛ ꯄꯨꯝꯅꯃꯛ ꯎꯠꯂꯒꯥ ꯍꯥꯌꯔꯝꯃꯤ, “ꯅꯍꯥꯛꯅꯥ ꯑꯩꯉꯣꯟꯗꯥ ꯈꯨꯔꯨꯃꯖꯔꯕꯗꯤ, ꯑꯩꯅꯥ ꯅꯍꯥꯀꯄꯨ ꯃꯁꯤ ꯄꯨꯝꯅꯃꯛ ꯄꯤꯒꯅꯤ!” ꯑꯗꯨꯕꯨ ꯌꯤꯁꯨꯅꯥ ꯏꯄꯨꯔꯣꯌꯒꯤ ꯋꯥꯍꯩꯅꯥ ꯑꯍꯨꯃꯁꯨꯕꯥ ꯆꯥꯡꯌꯦꯡ ꯑꯗꯨ ꯌꯥꯈꯤꯗꯦ꯫</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ꯂꯣꯏꯁꯤꯜꯂꯀꯄꯗꯥ, ꯌꯤꯁꯨꯅꯥ ꯁꯩꯇꯥꯅꯒꯤ ꯂꯥꯅꯐꯝ ꯄꯨꯝꯅꯃꯛ ꯃꯥꯏꯊꯤꯕꯥ ꯄꯤꯈꯤ꯫ ꯑꯋꯥ-ꯑꯅꯥ ꯈꯨꯗꯤꯡꯃꯛ ꯃꯥꯏꯊꯤꯕꯥ ꯄꯤꯈꯤꯕꯥ ꯌꯤꯁꯨꯗꯥ ꯏꯁ꯭ꯕꯔꯅꯥ ꯅꯨꯡꯉꯥꯏꯈꯤ꯫</a:t>
            </a:r>
            <a:r xmlns:a="http://schemas.openxmlformats.org/drawingml/2006/main">
              <a:rPr lang="mni-Mte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ꯌꯤꯁꯨ ꯏꯁ꯭ꯕꯔꯒꯤ ꯃꯆꯥꯅꯤ꯫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ꯑꯗꯨꯕꯨ ꯑꯩꯈꯣꯌꯒꯨꯝꯅꯥ ꯃꯍꯥꯀꯁꯨ ꯁꯩꯇꯥꯟꯅꯥ ꯂꯃꯖꯤꯡꯕꯤꯈꯤ꯫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ꯑꯗꯨꯕꯨ ꯏꯄꯨꯔꯣꯌꯒꯤ ꯋꯥꯍꯩꯅꯥ ꯌꯤꯁꯨꯅꯥ ꯁꯩꯇꯥꯅꯒꯤ ꯂꯥꯅꯐꯝ ꯑꯗꯨ ꯃꯥꯏꯊꯤꯕꯥ ꯄꯤꯈꯤ꯫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ꯁꯩꯇꯥꯟꯅꯥ ꯍꯧꯖꯤꯀꯁꯨ ꯑꯩꯈꯣꯌꯕꯨ ꯂꯃꯖꯤꯡꯕꯤꯔꯤ꯫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ꯑꯗꯨꯝ ꯑꯣꯏꯅꯃꯛ, ꯌꯤꯁꯨꯒꯨꯝꯅꯥ ꯑꯩꯈꯣꯌꯁꯨ ꯏꯄꯨꯔꯣꯌꯒꯤ ꯋꯥꯍꯩꯅꯥ ꯁꯩꯇꯥꯅꯒꯤ ꯂꯃꯖꯤꯡ ꯂꯃꯇꯥꯀꯄꯥ ꯑꯗꯨ ꯃꯥꯏꯊꯤꯕꯥ ꯄꯤꯕꯥ ꯉꯃꯒꯅꯤ꯫</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rgbClr val="ff0000"/>
                </a:solidFill>
              </a:rPr>
              <a:t>ꯌꯤꯁꯨ ꯀꯅꯥꯅꯣ?</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ꯌꯤꯁꯨꯅꯥ..</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ꯑꯩꯈꯣꯌꯅꯥ ꯊꯦꯡꯅꯔꯤꯕꯥ ꯑꯋꯥ-ꯑꯅꯥꯁꯤꯡ ꯑꯁꯤ ꯃꯥꯏꯊꯤꯕꯥ ꯄꯤꯅꯕꯥ ꯌꯤꯁꯨ ꯑꯩꯈꯣꯌꯒꯤ ꯃꯇꯦꯡ ꯄꯥꯡꯕꯤꯕꯥ ꯑꯃꯅꯤ꯫ ꯑꯃꯁꯨꯡ ꯑꯩꯈꯣꯌꯅꯥ ꯊꯦꯡꯅꯔꯤꯕꯥ ꯈꯨꯗꯣꯡꯆꯥꯗꯕꯥ ꯈꯨꯗꯤꯡꯃꯛ ꯈꯉꯕꯥ ꯑꯃꯁꯨꯡ ꯃꯗꯨꯕꯨ ꯃꯥꯏꯊꯤꯕꯥ ꯄꯤꯕꯗꯥ ꯃꯇꯦꯡ ꯄꯥꯡꯂꯤꯕꯥ ꯃꯍꯥꯛ ꯑꯗꯨꯅꯤ꯫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ꯁꯩꯇꯥꯟꯅꯥ ꯌꯤꯁꯨꯗꯥ ꯆꯥꯡꯌꯦꯡ ꯀꯌꯥ ꯄꯤꯈꯤꯕꯒꯦ?</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ꯑꯃꯥ꯫</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ꯑꯅꯤ꯫</a:t>
            </a:r>
            <a:r xmlns:a="http://schemas.openxmlformats.org/drawingml/2006/main">
              <a:rPr altLang="en-US" lang="mni-Mtei"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ꯑꯍꯨꯝ꯫</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ꯃꯔꯤ꯫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꯳ </a:t>
            </a:r>
            <a:r xmlns:a="http://schemas.openxmlformats.org/drawingml/2006/main">
              <a:rPr altLang="ko-KR" lang="mni-Mtei" sz="2800">
                <a:solidFill>
                  <a:srgbClr val="ff0000"/>
                </a:solidFill>
              </a:rPr>
              <a:t>ꯑꯍꯨꯝ꯫</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ꯃꯍꯥꯀꯄꯨ ꯍꯥꯌꯔꯝꯃꯤ, "ꯑꯩꯉꯣꯟꯗꯒꯤ ꯂꯥꯄꯊꯣꯀꯄꯤꯌꯨ, ꯁꯩꯇꯥꯟ! ꯃꯔꯃꯗꯤ ꯏꯔꯝꯕꯥ ꯌꯥꯏ: 'ꯅꯍꯥꯛꯀꯤ ꯏꯁ꯭ꯕꯔꯕꯨ ꯈꯨꯔꯨꯃꯖꯧ, ꯑꯃꯁꯨꯡ ꯃꯍꯥꯀꯄꯨ ꯈꯛꯇꯒꯤ ꯁꯦꯕꯥ ꯇꯧ꯫'</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ꯃꯥꯠꯊꯤ꯫</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꯴:꯱꯰ꯗꯥ ꯊꯣꯀꯈꯤ꯫</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꯵꯲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ꯏꯁꯤꯡ</a:t>
            </a:r>
            <a:r xmlns:a="http://schemas.openxmlformats.org/drawingml/2006/main">
              <a:rPr lang="mni-Mtei" altLang="en-US" sz="4400"/>
              <a:t> </a:t>
            </a:r>
            <a:r xmlns:a="http://schemas.openxmlformats.org/drawingml/2006/main">
              <a:rPr lang="mni-Mtei" altLang="ko-KR" sz="4400"/>
              <a:t>ꯋꯥꯏꯅꯦꯁ ꯑꯣꯏꯅꯥ ꯑꯣꯟꯊꯣꯀꯈꯤ꯫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ꯃꯁꯤ ꯃꯍꯥꯛꯀꯤ ꯑꯉꯀꯄꯥ ꯈꯨꯗꯃꯁꯤꯡꯒꯤ ꯃꯅꯨꯡꯗꯥ ꯑꯍꯥꯅꯕꯥ ꯑꯣꯏꯅꯥ ꯌꯤꯁꯨꯅꯥ ꯒꯥꯂꯤꯂꯒꯤ ꯀꯥꯅꯥꯗꯥ ꯄꯥꯡꯊꯣꯀꯈꯤ꯫ ꯃꯍꯥꯛꯅꯥ ꯑꯁꯨꯝꯅꯥ ꯃꯍꯥꯛꯀꯤ ꯃꯁꯛ ꯇꯥꯀꯈꯤ ꯑꯃꯁꯨꯡ ꯃꯍꯥꯛꯀꯤ ꯁꯤꯁ꯭ꯌꯁꯤꯡꯅꯥ ꯃꯍꯥꯀꯄꯨ ꯊꯥꯖꯈꯤ꯫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꯲:꯱꯱ꯗꯥ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ꯃꯦꯔꯤꯅꯥ ꯂꯨꯍꯣꯡꯗ꯭ꯔꯤꯉꯩꯗꯥ ꯃꯆꯥꯅꯨꯄꯥ ꯑꯃꯥ ꯄꯣꯀꯄꯥ ꯉꯃꯈꯤꯗꯦ꯫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ꯑꯗꯨꯝ ꯑꯣꯏꯅꯃꯛ, ꯃꯍꯥꯛꯅꯥ ꯏꯄꯨꯔꯣꯌꯒꯤ ꯋꯥꯍꯩ ꯑꯗꯨ ꯊꯥꯖꯕꯗꯒꯤ ꯂꯧꯈꯤ ꯑꯃꯁꯨꯡ ꯉꯥꯀꯈꯤ꯫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ꯏꯄꯨꯔꯣꯌꯒꯤ ꯋꯥꯍꯩꯕꯨ ꯊꯥꯖꯕꯥ ꯑꯃꯁꯨꯡ ꯉꯥꯀꯄꯥ ꯃꯇꯃꯗꯥ ꯑꯀꯤꯕꯥ ꯄꯣꯀꯄꯥ ꯌꯥꯏ꯫ ꯑꯗꯨꯕꯨ ꯃꯦꯔꯤꯒꯤ ꯋꯥꯁꯛ ꯑꯗꯨꯒꯨꯝꯅꯥ ꯑꯩꯈꯣꯌꯅꯥ ꯌꯥꯅꯤꯡꯗꯕꯥ ꯐꯣꯡꯗꯣꯀꯄꯥ ꯇꯥꯏ ꯃꯗꯨꯗꯤ “ꯅꯍꯥꯛꯅꯥ ꯍꯥꯌꯈꯤꯕꯥ ꯑꯗꯨꯒꯨꯝꯅꯥ ꯑꯩꯉꯣꯟꯗꯥ ꯑꯣꯏꯔꯁꯅꯨ꯫”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ꯒꯥꯂꯤꯂꯒꯤ ꯀꯥꯅꯥꯗꯥ ꯂꯨꯍꯣꯡꯕꯥ ꯑꯃꯥ ꯊꯣꯀꯈꯤ꯫ ꯌꯤꯁꯨ ꯑꯃꯁꯨꯡ ꯃꯍꯥꯛꯀꯤ ꯁꯤꯁ꯭ꯌꯁꯤꯡꯁꯨ ꯂꯨꯍꯣꯡꯕꯗꯥ ꯀꯧꯔꯝꯃꯤ꯫</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ꯑꯗꯨꯕꯨ ꯈꯨꯗꯣꯡꯆꯥꯗꯕꯥ ꯑꯃꯥ ꯂꯩꯔꯝꯃꯤ꯫ ꯋꯥꯏꯅꯦꯁ ꯑꯗꯨ ꯂꯣꯏꯁꯤꯅꯈ꯭ꯔꯦ꯫ ꯋꯥꯏ ꯌꯥꯑꯣꯗꯅꯥ ꯅꯍꯥꯛꯅꯥ ꯀꯨꯝꯃꯩ ꯑꯃꯥ ꯄꯥꯡꯊꯣꯀꯄꯥ ꯉꯝꯂꯣꯏ꯫</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ꯌꯤꯁꯨꯅꯥ ꯌꯨꯃꯗꯥ ꯂꯩꯔꯤꯕꯥ ꯆꯥꯀꯆꯥ-ꯌꯨꯊꯀꯁꯤꯡ ꯑꯗꯨꯗꯥ ꯏꯁꯤꯡ ꯇꯨꯡꯁꯤꯅꯈꯤ꯫ ꯆꯥꯀꯆꯥ-ꯌꯨꯊꯀꯁꯤꯡꯅꯥ ꯍꯥꯌꯔꯀꯄꯥ ꯑꯗꯨ ꯇꯧꯈꯤ꯫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ꯃꯗꯨꯒꯤ ꯃꯇꯨꯡꯗꯥ ꯖꯥꯔꯗꯥ ꯂꯩꯕꯥ ꯏꯁꯤꯡ ꯑꯗꯨ ꯃꯆꯤ ꯑꯣꯏꯅꯥ ꯂꯧꯈꯤ꯫ ꯖꯥꯔꯗꯥ ꯂꯩꯕꯥ ꯏꯁꯤꯡ ꯑꯗꯨ ꯌꯥꯝꯅꯥ ꯃꯆꯤ ꯑꯣꯏꯕꯥ ꯋꯥꯏꯅꯦꯁ ꯑꯣꯏꯅꯥ ꯑꯣꯟꯊꯣꯀꯈꯤ꯫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ꯃꯤꯊꯨꯡꯂꯦꯅꯁꯤꯡꯅꯥ ꯋꯥꯏꯅꯦꯁ ꯑꯗꯨ ꯇꯃꯈꯤ ꯑꯃꯁꯨꯡ ꯑꯉꯀꯄꯥ ꯄꯣꯀꯈꯤ꯫ ꯃꯈꯣꯌꯗꯥ ꯑꯍꯥꯅꯕꯗꯒꯤ ꯍꯦꯟꯅꯥ ꯃꯆꯤ ꯑꯣꯏꯕꯥ ꯆꯤꯟꯖꯥꯀꯁꯤꯡ ꯄꯤꯖꯈꯤ ꯑꯃꯁꯨꯡ ꯌꯤꯁꯨꯒꯤ ꯑꯉꯀꯄꯥ ꯊꯕꯛ ꯑꯗꯨꯅꯥ ꯃꯔꯝ ꯑꯣꯏꯗꯨꯅꯥ ꯀꯨꯝꯃꯩ ꯑꯁꯤ ꯍꯦꯟꯅꯥ ꯅꯨꯡꯉꯥꯏꯕꯥ ꯑꯣꯏꯍꯅꯕꯥ ꯉꯃꯈꯤ꯫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ꯂꯥꯏꯁꯣꯟ꯫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ꯌꯤꯁꯨꯒꯤ ꯃꯇꯃꯗꯥ, ꯋꯥꯏ꯫</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ꯀꯨꯝꯃꯩ ꯑꯗꯨꯗꯥ ꯃꯄꯨꯡ ꯐꯥꯅꯥ ꯇꯉꯥꯏꯐꯗꯕꯥ ꯑꯣꯏꯈꯤ꯫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ꯌꯤꯁꯨꯅꯥ ꯏꯁꯤꯡ ꯑꯗꯨ ꯋꯥꯌꯦꯜ ꯌꯥꯊꯪ ꯑꯣꯏꯍꯅꯈꯤ ꯑꯃꯁꯨꯡ ꯀꯨꯝꯃꯩ ꯑꯗꯨꯒꯤꯗꯃꯛ ꯃꯊꯧ ꯇꯥꯕꯥ ꯑꯗꯨ ꯄꯤꯕꯤꯔꯝꯃꯤ꯫</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ꯑꯩꯈꯣꯌꯒꯤꯗꯃꯛꯇꯗꯤ ꯌꯤꯁꯨ ꯑꯁꯤ ꯇꯉꯥꯏꯐꯗꯕꯥ ꯃꯤꯁꯛ ꯑꯃꯅꯤ꯫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ꯀꯨꯝꯃꯩ ꯑꯃꯗꯥ ꯋꯥꯏꯒꯨꯝꯅꯥ꯫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ꯑꯩꯈꯣꯌꯗꯥ ꯃꯁꯥꯃꯀꯄꯨ ꯀꯠꯊꯣꯀꯈꯤꯕꯥ ꯌꯤꯁꯨꯒꯤ ꯊꯧꯖꯥꯜ ꯑꯗꯨ ꯑꯩꯈꯣꯌꯅꯥ ꯅꯤꯡꯁꯤꯡꯒꯗꯕꯅꯤ꯫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a:t>
            </a:r>
            <a:r xmlns:a="http://schemas.openxmlformats.org/drawingml/2006/main">
              <a:rPr altLang="en-US" lang="mni-Mtei"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ꯀꯅꯥꯅꯣ</a:t>
            </a:r>
            <a:r xmlns:a="http://schemas.openxmlformats.org/drawingml/2006/main">
              <a:rPr altLang="en-US" lang="mni-Mtei" sz="3200"/>
              <a:t> </a:t>
            </a:r>
            <a:r xmlns:a="http://schemas.openxmlformats.org/drawingml/2006/main">
              <a:rPr altLang="ko-KR" lang="mni-Mtei" sz="3200"/>
              <a:t>ꯑꯁꯤꯅꯤ꯫</a:t>
            </a:r>
            <a:r xmlns:a="http://schemas.openxmlformats.org/drawingml/2006/main">
              <a:rPr altLang="en-US" lang="mni-Mtei" sz="3200"/>
              <a:t> </a:t>
            </a:r>
            <a:r xmlns:a="http://schemas.openxmlformats.org/drawingml/2006/main">
              <a:rPr altLang="ko-KR" lang="mni-Mtei" sz="3200"/>
              <a:t>ꯌꯤꯁꯨꯅꯥ?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 ꯑꯩꯈꯣꯌꯒꯤ ꯅꯨꯡꯉꯥꯏꯕꯅꯤ, ꯀꯨꯝꯃꯩ ꯑꯃꯒꯤ ꯋꯥꯏꯒꯨꯝꯅꯥ꯫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ꯏꯁꯤꯡ ꯀꯔꯤꯗꯥ ꯑꯣꯟꯊꯣꯀꯈꯤꯕꯒꯦ?</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ꯁꯉ꯭ꯒꯣꯝ ꯄꯤꯕꯥ꯫</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ꯑꯣꯔꯦꯟꯖ ꯖ꯭ꯌꯨꯁ꯫</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ꯕ꯭ꯔꯦꯗ ꯇꯧꯕꯥ꯫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ꯋꯥꯏꯅꯦꯁ꯫</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꯴ </a:t>
            </a:r>
            <a:r xmlns:a="http://schemas.openxmlformats.org/drawingml/2006/main">
              <a:rPr altLang="ko-KR" lang="mni-Mtei" sz="2800">
                <a:solidFill>
                  <a:srgbClr val="ff0000"/>
                </a:solidFill>
              </a:rPr>
              <a:t>ꯋꯥꯏꯅꯦꯁ꯫</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ꯃꯁꯤ ꯃꯍꯥꯛꯀꯤ ꯑꯉꯀꯄꯥ ꯈꯨꯗꯃꯁꯤꯡꯒꯤ ꯃꯅꯨꯡꯗꯥ ꯑꯍꯥꯅꯕꯥ ꯑꯣꯏꯅꯥ ꯌꯤꯁꯨꯅꯥ ꯒꯥꯂꯤꯂꯒꯤ ꯀꯥꯅꯥꯗꯥ ꯄꯥꯡꯊꯣꯀꯈꯤ꯫ ꯃꯍꯥꯛꯅꯥ ꯑꯁꯨꯝꯅꯥ ꯃꯍꯥꯛꯀꯤ ꯃꯁꯛ ꯇꯥꯀꯈꯤ ꯑꯃꯁꯨꯡ ꯃꯍꯥꯛꯀꯤ ꯁꯤꯁ꯭ꯌꯁꯤꯡꯅꯥ ꯃꯍꯥꯀꯄꯨ ꯊꯥꯖꯈꯤ꯫</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꯲:꯱꯱ꯗꯥ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mni-Mtei" altLang="ko-KR" b="1">
                <a:solidFill>
                  <a:schemeClr val="tx1">
                    <a:lumMod val="50000"/>
                    <a:lumOff val="50000"/>
                  </a:schemeClr>
                </a:solidFill>
              </a:rPr>
              <a:t>ꯅꯪ ꯵꯳ ꯏꯁ꯭ꯕꯔꯒꯤ ꯋꯥꯍꯩ꯫</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mni-Mtei" altLang="ko-KR" sz="4400"/>
              <a:t>ꯅꯤꯀꯣꯗꯤꯃꯅꯥ ꯌꯤꯁꯨꯗꯥ ꯅꯨꯃꯤꯗꯥꯡꯋꯥꯏꯔꯝ ꯂꯥꯀꯈꯤ꯫</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mni-Mtei" sz="3200">
                <a:solidFill>
                  <a:srgbClr val="FF0000"/>
                </a:solidFill>
              </a:rPr>
              <a:t>ꯌꯤꯁꯨ ꯀꯅꯥꯅꯣ?</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mni-Mtei" sz="3600">
                <a:solidFill>
                  <a:srgbClr val="0070C0"/>
                </a:solidFill>
              </a:rPr>
              <a:t>ꯌꯤꯁꯨ ꯑꯁꯤ..</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mni-Mtei" sz="3600">
                <a:solidFill>
                  <a:schemeClr val="tx1">
                    <a:lumMod val="65000"/>
                    <a:lumOff val="35000"/>
                  </a:schemeClr>
                </a:solidFill>
              </a:rPr>
              <a:t>ꯌꯤꯁꯨ ꯑꯩꯈꯣꯌꯒꯤ ꯂꯥꯅꯕꯤꯕꯥ ꯃꯄꯨ ꯑꯣꯏꯅꯥ ꯄ꯭ꯔ꯭ꯏꯊꯤꯕꯤꯗꯥ ꯂꯥꯀꯈꯤ꯫</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ꯄꯥꯑꯣꯈꯨꯝ ꯄꯤꯔꯝꯃꯤ, “ꯑꯩꯅꯥ ꯅꯈꯣꯌꯗꯥ ꯑꯆꯨꯝꯕꯅꯤ ꯍꯥꯌꯖꯔꯤ, ꯀꯅꯥꯒꯨꯝꯕꯥ ꯑꯃꯠꯇꯅꯥ ꯏꯁꯤꯡ ꯑꯃꯁꯨꯡ ꯊꯋꯥꯌꯗꯒꯤ ꯄꯣꯀꯄꯥ ꯅꯠꯇꯕꯗꯥ ꯏꯁ꯭ꯕꯔꯒꯤ ꯅꯤꯡꯊꯧ ꯂꯩꯕꯥꯛꯇꯥ ꯆꯉꯕꯥ ꯉꯝꯂꯣꯏ꯫”</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꯳:꯵ꯗꯥ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mni-Mtei" sz="2800">
                <a:solidFill>
                  <a:schemeClr val="tx1">
                    <a:lumMod val="65000"/>
                    <a:lumOff val="35000"/>
                  </a:schemeClr>
                </a:solidFill>
              </a:rPr>
              <a:t>ꯏꯁ꯭ꯔꯥꯌꯦꯂꯒꯤ ꯑꯣꯖꯥ ꯅꯤꯀꯣꯗꯤꯃꯁ ꯀꯧꯕꯥ ꯃꯤꯁꯛ ꯑꯃꯥ ꯂꯩꯔꯝꯃꯤ꯫</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ꯃꯍꯥꯛ</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ꯂꯥꯈꯤ</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to</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ꯌꯤꯁꯨ꯫</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to</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ꯍꯪꯕ</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ꯑꯦꯠ</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ꯅꯨꯃꯤꯗꯥꯡ.</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“ꯑꯩꯅꯥ ꯀꯔꯝꯅꯥ ꯏꯁ꯭ꯕꯔꯒꯤ ꯅꯤꯡꯊꯧ ꯂꯩꯕꯥꯛꯇꯥ ꯆꯉꯒꯅꯤ?”</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mni-Mtei" altLang="ko-KR" sz="2800">
                <a:solidFill>
                  <a:schemeClr val="tx1">
                    <a:lumMod val="65000"/>
                    <a:lumOff val="35000"/>
                  </a:schemeClr>
                </a:solidFill>
              </a:rPr>
              <a:t>“ꯅꯍꯥꯛ ꯅꯧꯅꯥ ꯄꯣꯀꯄꯥ ꯉꯃꯗ꯭ꯔꯕꯗꯤ, ꯅꯍꯥꯛ ꯏꯄꯨꯔꯣꯌꯒꯤ ꯅꯤꯡꯊꯧ ꯂꯩꯕꯥꯛꯇꯥ ꯆꯉꯕꯥ ꯉꯃꯂꯣꯏ꯫” ꯌꯤꯁꯨꯅꯥ ꯄꯥꯎꯈꯨꯝ ꯄꯤꯈꯤ꯫</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ꯃꯍꯥꯛ ꯅꯧꯅꯥ ꯄꯣꯀꯄꯥ ꯇꯥꯏ ꯍꯥꯌꯕꯁꯤ ꯃꯍꯥꯛ ꯈꯉꯂꯃꯗꯦ꯫ “ꯑꯩꯅꯥ ꯃꯥꯒꯤ ꯈꯣꯉꯗꯥ ꯑꯃꯨꯛ ꯍꯟꯅꯥ ꯆꯪꯂꯒꯥ ꯑꯃꯨꯛ ꯊꯣꯔꯛꯀꯗ꯭ꯔꯥ?”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mni-Mtei" altLang="ko-KR" sz="2600">
                <a:solidFill>
                  <a:schemeClr val="tx1">
                    <a:lumMod val="65000"/>
                    <a:lumOff val="35000"/>
                  </a:schemeClr>
                </a:solidFill>
              </a:rPr>
              <a:t>“ꯍꯀꯆꯥꯡ ꯅꯠꯇꯦ, ꯊꯋꯥꯌ ꯑꯗꯨ ꯑꯃꯨꯛ ꯍꯟꯅꯥ ꯄꯣꯀꯄꯥ ꯇꯥꯏ꯫ “ꯃꯤꯑꯣꯏꯕꯅꯥ ꯏꯁꯤꯡ ꯑꯃꯁꯨꯡ ꯊꯋꯥꯌ ꯑꯁꯦꯡꯕꯒꯥ ꯂꯣꯌꯅꯅꯥ ꯅꯧꯅꯥ ꯄꯣꯀꯄꯥ ꯌꯥꯏ꯫” ꯌꯤꯁꯨꯅꯥ ꯄꯥꯎꯈꯨꯝ ꯄꯤꯈꯤ꯫</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mni-Mtei" altLang="ko-KR" sz="2800">
                <a:solidFill>
                  <a:schemeClr val="tx1">
                    <a:lumMod val="65000"/>
                    <a:lumOff val="35000"/>
                  </a:schemeClr>
                </a:solidFill>
              </a:rPr>
              <a:t>“ꯅꯈꯣꯌꯅꯥ ꯑꯩꯕꯨ ꯊꯥꯖꯒꯗꯕꯅꯤ ꯑꯃꯁꯨꯡ ꯀꯅꯕꯤꯒꯗꯕꯅꯤ꯫” ꯌꯤꯁꯨꯅꯥ ꯅꯤꯀꯣꯗꯤꯃꯗꯥ ꯑꯃꯨꯛ ꯍꯟꯅꯥ ꯄꯣꯀꯄꯒꯤ ꯋꯥꯐꯝ ꯑꯗꯨ ꯍꯥꯌꯔꯝꯃꯤ꯫</a:t>
            </a:r>
            <a:r xmlns:a="http://schemas.openxmlformats.org/drawingml/2006/main">
              <a:rPr lang="mni-Mte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a:t>
            </a:r>
            <a:r xmlns:a="http://schemas.openxmlformats.org/drawingml/2006/main">
              <a:rPr altLang="en-US" lang="mni-Mtei" sz="4000">
                <a:solidFill>
                  <a:srgbClr val="ff0000"/>
                </a:solidFill>
              </a:rPr>
              <a:t> </a:t>
            </a:r>
            <a:r xmlns:a="http://schemas.openxmlformats.org/drawingml/2006/main">
              <a:rPr altLang="ko-KR" lang="mni-Mtei" sz="4000">
                <a:solidFill>
                  <a:srgbClr val="ff0000"/>
                </a:solidFill>
              </a:rPr>
              <a:t>ꯄꯔꯥ</a:t>
            </a:r>
            <a:r xmlns:a="http://schemas.openxmlformats.org/drawingml/2006/main">
              <a:rPr altLang="en-US" lang="mni-Mte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solidFill>
                  <a:schemeClr val="tx1">
                    <a:lumMod val="65000"/>
                    <a:lumOff val="35000"/>
                  </a:schemeClr>
                </a:solidFill>
              </a:rPr>
              <a:t>ꯀꯔꯤꯒꯨꯝꯕꯥ ꯅꯍꯥꯛꯅꯥ ꯌꯤꯁꯨꯗꯥ ꯊꯥꯖꯕꯥ ꯊꯝꯂꯕꯗꯤ,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ꯅꯍꯥꯛꯀꯤ ꯊꯋꯥꯌ ꯑꯗꯨ ꯑꯃꯨꯛ ꯍꯟꯅꯥ ꯄꯣꯛꯀꯅꯤ꯫</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ꯌꯤꯁꯨꯗꯥ ꯊꯥꯖꯕꯥ ꯃꯤꯁꯤꯡ ꯑꯗꯨ ꯑꯃꯨꯛ ꯍꯟꯅꯥ ꯄꯣꯀꯏ ꯑꯃꯁꯨꯡ ꯅꯍꯥꯛ ꯑꯣꯏꯔꯒꯅꯤ꯫</a:t>
            </a:r>
            <a:r xmlns:a="http://schemas.openxmlformats.org/drawingml/2006/main">
              <a:rPr altLang="en-US" lang="mni-Mtei" sz="3200">
                <a:solidFill>
                  <a:schemeClr val="tx1">
                    <a:lumMod val="65000"/>
                    <a:lumOff val="35000"/>
                  </a:schemeClr>
                </a:solidFill>
              </a:rPr>
              <a:t> </a:t>
            </a:r>
            <a:r xmlns:a="http://schemas.openxmlformats.org/drawingml/2006/main">
              <a:rPr altLang="ko-KR" lang="mni-Mtei" sz="3200">
                <a:solidFill>
                  <a:schemeClr val="tx1">
                    <a:lumMod val="65000"/>
                    <a:lumOff val="35000"/>
                  </a:schemeClr>
                </a:solidFill>
              </a:rPr>
              <a:t>ꯄꯥꯄꯄꯨ ꯌꯦꯛꯅꯕꯥ ꯑꯃꯁꯨꯡ ꯏꯄꯨꯔꯣꯌꯕꯨ ꯅꯨꯡꯁꯤꯕꯥ꯫</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ꯅꯉꯅꯥ ꯅꯧꯅꯥ ꯄꯣꯀꯄꯥ ꯉꯃꯒꯗ꯭ꯔꯥ?</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mni-Mtei" sz="3200">
                <a:solidFill>
                  <a:schemeClr val="tx1">
                    <a:lumMod val="65000"/>
                    <a:lumOff val="35000"/>
                  </a:schemeClr>
                </a:solidFill>
              </a:rPr>
              <a:t>ꯑꯩꯈꯣꯌꯅꯥ ꯌꯤꯁꯨꯗꯥ ꯊꯥꯖꯩ ꯑꯃꯁꯨꯡ ꯑꯃꯨꯛ ꯍꯟꯅꯥ ꯄꯣꯀꯏ꯫ ꯃꯔꯝ ꯑꯗꯨꯅꯥ ꯑꯩꯈꯣꯌ ꯃꯥꯂꯦꯃꯗꯒꯤ ꯇꯣꯞ ꯇꯣꯞꯄꯥ ꯃꯤꯑꯣꯏꯁꯤꯡꯅꯤ ꯍꯥꯌꯕꯥ ꯑꯩꯈꯣꯌꯅꯥ ꯅꯤꯡꯁꯤꯡꯒꯗꯕꯅꯤ꯫</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3200"/>
              <a:t>ꯌꯤꯁꯨ ꯀꯅꯥꯅꯣ?</a:t>
            </a:r>
            <a:r xmlns:a="http://schemas.openxmlformats.org/drawingml/2006/main">
              <a:rPr altLang="en-US" lang="mni-Mte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rgbClr val="0070c0"/>
                </a:solidFill>
              </a:rPr>
              <a:t>ꯌꯤꯁꯨ ꯑꯁꯤ..</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a:t>
            </a:r>
            <a:r xmlns:a="http://schemas.openxmlformats.org/drawingml/2006/main">
              <a:rPr altLang="en-US" lang="mni-Mtei" sz="3600">
                <a:solidFill>
                  <a:schemeClr val="tx1">
                    <a:lumMod val="65000"/>
                    <a:lumOff val="35000"/>
                  </a:schemeClr>
                </a:solidFill>
              </a:rPr>
              <a:t> </a:t>
            </a:r>
            <a:r xmlns:a="http://schemas.openxmlformats.org/drawingml/2006/main">
              <a:rPr altLang="ko-KR" lang="mni-Mtei" sz="3600">
                <a:solidFill>
                  <a:schemeClr val="tx1">
                    <a:lumMod val="65000"/>
                    <a:lumOff val="35000"/>
                  </a:schemeClr>
                </a:solidFill>
              </a:rPr>
              <a:t>ꯃꯍꯥꯀꯄꯨ ꯊꯥꯖꯕꯥ ꯃꯤꯁꯤꯡꯕꯨ ꯆꯨꯃꯊꯣꯀꯄꯤꯕꯥ ꯑꯃꯁꯨꯡ ꯑꯃꯨꯛ ꯍꯟꯅꯥ ꯄꯣꯀꯄꯥ ꯃꯤꯁꯛ ꯑꯗꯨꯅꯤ꯫</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ꯀ꯭ꯕꯤꯖ꯫</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ꯑꯩꯈꯣꯌꯕꯨ ꯀꯔꯤꯅꯥ ꯑꯃꯨꯛ ꯍꯟꯅꯥ ꯄꯣꯀꯄꯥ ꯉꯃꯍꯜꯂꯤꯕꯅꯣ?</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꯱ </a:t>
            </a:r>
            <a:r xmlns:a="http://schemas.openxmlformats.org/drawingml/2006/main">
              <a:rPr altLang="ko-KR" lang="mni-Mtei" sz="2800">
                <a:solidFill>
                  <a:schemeClr val="tx1">
                    <a:lumMod val="65000"/>
                    <a:lumOff val="35000"/>
                  </a:schemeClr>
                </a:solidFill>
              </a:rPr>
              <a:t>ꯏꯁꯤꯡ ꯑꯃꯁꯨꯡ ꯊꯋꯥꯌꯒꯥ ꯂꯣꯌꯅꯅꯥ꯫</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꯲ </a:t>
            </a:r>
            <a:r xmlns:a="http://schemas.openxmlformats.org/drawingml/2006/main">
              <a:rPr altLang="ko-KR" lang="mni-Mtei" sz="2800">
                <a:solidFill>
                  <a:schemeClr val="tx1">
                    <a:lumMod val="65000"/>
                    <a:lumOff val="35000"/>
                  </a:schemeClr>
                </a:solidFill>
              </a:rPr>
              <a:t>ꯇꯦꯜ ꯑꯃꯁꯨꯡ ꯃꯩꯒꯥ ꯂꯣꯌꯅꯅꯥ꯫</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꯳ </a:t>
            </a:r>
            <a:r xmlns:a="http://schemas.openxmlformats.org/drawingml/2006/main">
              <a:rPr altLang="ko-KR" lang="mni-Mtei" sz="2800">
                <a:solidFill>
                  <a:schemeClr val="tx1">
                    <a:lumMod val="65000"/>
                    <a:lumOff val="35000"/>
                  </a:schemeClr>
                </a:solidFill>
              </a:rPr>
              <a:t>ꯃꯤꯠꯀꯨꯞ ꯑꯃꯁꯨꯡ ꯏꯁꯩꯁꯤꯡꯒꯥ ꯂꯣꯌꯅꯅꯥ꯫</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chemeClr val="tx1">
                    <a:lumMod val="65000"/>
                    <a:lumOff val="35000"/>
                  </a:schemeClr>
                </a:solidFill>
              </a:rPr>
              <a:t>꯴ </a:t>
            </a:r>
            <a:r xmlns:a="http://schemas.openxmlformats.org/drawingml/2006/main">
              <a:rPr altLang="ko-KR" lang="mni-Mtei" sz="2800">
                <a:solidFill>
                  <a:schemeClr val="tx1">
                    <a:lumMod val="65000"/>
                    <a:lumOff val="35000"/>
                  </a:schemeClr>
                </a:solidFill>
              </a:rPr>
              <a:t>ꯄ꯭ꯔꯥꯔꯊꯅꯥ ꯑꯃꯁꯨꯡ ꯏꯕꯥꯗꯠꯀꯥ ꯂꯣꯌꯅꯅꯥ꯫</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mni-Mtei" sz="2800">
                <a:solidFill>
                  <a:srgbClr val="ff0000"/>
                </a:solidFill>
              </a:rPr>
              <a:t>꯱ </a:t>
            </a:r>
            <a:r xmlns:a="http://schemas.openxmlformats.org/drawingml/2006/main">
              <a:rPr altLang="ko-KR" lang="mni-Mtei" sz="2800">
                <a:solidFill>
                  <a:srgbClr val="ff0000"/>
                </a:solidFill>
              </a:rPr>
              <a:t>ꯏꯁꯤꯡ ꯑꯃꯁꯨꯡ ꯊꯋꯥꯌꯒꯥ ꯂꯣꯌꯅꯅꯥ꯫</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mni-Mtei" sz="4000">
                <a:solidFill>
                  <a:srgbClr val="ff0000"/>
                </a:solidFill>
              </a:rPr>
              <a:t>ꯉꯁꯤꯒꯤ ꯋꯥꯍꯩ꯫</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mni-Mtei" sz="3600">
                <a:solidFill>
                  <a:schemeClr val="tx1">
                    <a:lumMod val="65000"/>
                    <a:lumOff val="35000"/>
                  </a:schemeClr>
                </a:solidFill>
              </a:rPr>
              <a:t>ꯌꯤꯁꯨꯅꯥ ꯄꯥꯑꯣꯈꯨꯝ ꯄꯤꯔꯝꯃꯤ, “ꯑꯩꯅꯥ ꯅꯈꯣꯌꯗꯥ ꯑꯆꯨꯝꯕꯅꯤ ꯍꯥꯌꯖꯔꯤ, ꯀꯅꯥꯒꯨꯝꯕꯥ ꯑꯃꯠꯇꯅꯥ ꯏꯁꯤꯡ ꯑꯃꯁꯨꯡ ꯊꯋꯥꯌꯗꯒꯤ ꯄꯣꯀꯄꯥ ꯅꯠꯇꯕꯗꯥ ꯏꯁ꯭ꯕꯔꯒꯤ ꯅꯤꯡꯊꯧ ꯂꯩꯕꯥꯛꯇꯥ ꯆꯉꯕꯥ ꯉꯝꯂꯣꯏ꯫”</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mni-Mtei" sz="2800">
                <a:solidFill>
                  <a:schemeClr val="tx1">
                    <a:lumMod val="65000"/>
                    <a:lumOff val="35000"/>
                  </a:schemeClr>
                </a:solidFill>
              </a:rPr>
              <a:t>ꯌꯣꯍꯥꯟ꯫</a:t>
            </a:r>
            <a:r xmlns:a="http://schemas.openxmlformats.org/drawingml/2006/main">
              <a:rPr altLang="en-US" lang="mni-Mtei" sz="2800">
                <a:solidFill>
                  <a:schemeClr val="tx1">
                    <a:lumMod val="65000"/>
                    <a:lumOff val="35000"/>
                  </a:schemeClr>
                </a:solidFill>
              </a:rPr>
              <a:t> </a:t>
            </a:r>
            <a:r xmlns:a="http://schemas.openxmlformats.org/drawingml/2006/main">
              <a:rPr altLang="ko-KR" lang="mni-Mtei" sz="2800">
                <a:solidFill>
                  <a:schemeClr val="tx1">
                    <a:lumMod val="65000"/>
                    <a:lumOff val="35000"/>
                  </a:schemeClr>
                </a:solidFill>
              </a:rPr>
              <a:t>꯳:꯵ꯗꯥ ꯌꯥꯑꯣꯔꯤ꯫</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